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3" r:id="rId4"/>
    <p:sldMasterId id="2147483694" r:id="rId5"/>
    <p:sldMasterId id="214748369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</p:sldIdLst>
  <p:sldSz cy="5143500" cx="9144000"/>
  <p:notesSz cx="6858000" cy="9144000"/>
  <p:embeddedFontLst>
    <p:embeddedFont>
      <p:font typeface="Sarabun"/>
      <p:regular r:id="rId153"/>
      <p:bold r:id="rId154"/>
      <p:italic r:id="rId155"/>
      <p:boldItalic r:id="rId156"/>
    </p:embeddedFont>
    <p:embeddedFont>
      <p:font typeface="Prompt Medium"/>
      <p:regular r:id="rId157"/>
      <p:bold r:id="rId158"/>
      <p:italic r:id="rId159"/>
      <p:boldItalic r:id="rId160"/>
    </p:embeddedFont>
    <p:embeddedFont>
      <p:font typeface="Proxima Nova"/>
      <p:regular r:id="rId161"/>
      <p:bold r:id="rId162"/>
      <p:italic r:id="rId163"/>
      <p:boldItalic r:id="rId164"/>
    </p:embeddedFont>
    <p:embeddedFont>
      <p:font typeface="Prompt Light"/>
      <p:regular r:id="rId165"/>
      <p:bold r:id="rId166"/>
      <p:italic r:id="rId167"/>
      <p:boldItalic r:id="rId168"/>
    </p:embeddedFont>
    <p:embeddedFont>
      <p:font typeface="Fira Sans Condensed ExtraBold"/>
      <p:bold r:id="rId169"/>
      <p:boldItalic r:id="rId170"/>
    </p:embeddedFont>
    <p:embeddedFont>
      <p:font typeface="Fira Sans Condensed Light"/>
      <p:regular r:id="rId171"/>
      <p:bold r:id="rId172"/>
      <p:italic r:id="rId173"/>
      <p:boldItalic r:id="rId174"/>
    </p:embeddedFont>
    <p:embeddedFont>
      <p:font typeface="Fira Sans Condensed Medium"/>
      <p:regular r:id="rId175"/>
      <p:bold r:id="rId176"/>
      <p:italic r:id="rId177"/>
      <p:boldItalic r:id="rId178"/>
    </p:embeddedFont>
    <p:embeddedFont>
      <p:font typeface="Fira Sans Condensed"/>
      <p:regular r:id="rId179"/>
      <p:bold r:id="rId180"/>
      <p:italic r:id="rId181"/>
      <p:boldItalic r:id="rId182"/>
    </p:embeddedFont>
    <p:embeddedFont>
      <p:font typeface="Proxima Nova Semibold"/>
      <p:regular r:id="rId183"/>
      <p:bold r:id="rId184"/>
      <p:boldItalic r:id="rId185"/>
    </p:embeddedFont>
    <p:embeddedFont>
      <p:font typeface="Prompt"/>
      <p:regular r:id="rId186"/>
      <p:bold r:id="rId187"/>
      <p:italic r:id="rId188"/>
      <p:boldItalic r:id="rId189"/>
    </p:embeddedFont>
    <p:embeddedFont>
      <p:font typeface="Open Sans"/>
      <p:regular r:id="rId190"/>
      <p:bold r:id="rId191"/>
      <p:italic r:id="rId192"/>
      <p:boldItalic r:id="rId19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874AF35-1626-4910-9284-DB31DA600086}">
  <a:tblStyle styleId="{E874AF35-1626-4910-9284-DB31DA6000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190" Type="http://schemas.openxmlformats.org/officeDocument/2006/relationships/font" Target="fonts/OpenSans-regular.fntdata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193" Type="http://schemas.openxmlformats.org/officeDocument/2006/relationships/font" Target="fonts/OpenSans-boldItalic.fntdata"/><Relationship Id="rId46" Type="http://schemas.openxmlformats.org/officeDocument/2006/relationships/slide" Target="slides/slide39.xml"/><Relationship Id="rId192" Type="http://schemas.openxmlformats.org/officeDocument/2006/relationships/font" Target="fonts/OpenSans-italic.fntdata"/><Relationship Id="rId45" Type="http://schemas.openxmlformats.org/officeDocument/2006/relationships/slide" Target="slides/slide38.xml"/><Relationship Id="rId191" Type="http://schemas.openxmlformats.org/officeDocument/2006/relationships/font" Target="fonts/OpenSans-bold.fntdata"/><Relationship Id="rId48" Type="http://schemas.openxmlformats.org/officeDocument/2006/relationships/slide" Target="slides/slide41.xml"/><Relationship Id="rId187" Type="http://schemas.openxmlformats.org/officeDocument/2006/relationships/font" Target="fonts/Prompt-bold.fntdata"/><Relationship Id="rId47" Type="http://schemas.openxmlformats.org/officeDocument/2006/relationships/slide" Target="slides/slide40.xml"/><Relationship Id="rId186" Type="http://schemas.openxmlformats.org/officeDocument/2006/relationships/font" Target="fonts/Prompt-regular.fntdata"/><Relationship Id="rId185" Type="http://schemas.openxmlformats.org/officeDocument/2006/relationships/font" Target="fonts/ProximaNovaSemibold-boldItalic.fntdata"/><Relationship Id="rId49" Type="http://schemas.openxmlformats.org/officeDocument/2006/relationships/slide" Target="slides/slide42.xml"/><Relationship Id="rId184" Type="http://schemas.openxmlformats.org/officeDocument/2006/relationships/font" Target="fonts/ProximaNovaSemibold-bold.fntdata"/><Relationship Id="rId189" Type="http://schemas.openxmlformats.org/officeDocument/2006/relationships/font" Target="fonts/Prompt-boldItalic.fntdata"/><Relationship Id="rId188" Type="http://schemas.openxmlformats.org/officeDocument/2006/relationships/font" Target="fonts/Prompt-italic.fntdata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183" Type="http://schemas.openxmlformats.org/officeDocument/2006/relationships/font" Target="fonts/ProximaNovaSemibold-regular.fntdata"/><Relationship Id="rId32" Type="http://schemas.openxmlformats.org/officeDocument/2006/relationships/slide" Target="slides/slide25.xml"/><Relationship Id="rId182" Type="http://schemas.openxmlformats.org/officeDocument/2006/relationships/font" Target="fonts/FiraSansCondensed-boldItalic.fntdata"/><Relationship Id="rId35" Type="http://schemas.openxmlformats.org/officeDocument/2006/relationships/slide" Target="slides/slide28.xml"/><Relationship Id="rId181" Type="http://schemas.openxmlformats.org/officeDocument/2006/relationships/font" Target="fonts/FiraSansCondensed-italic.fntdata"/><Relationship Id="rId34" Type="http://schemas.openxmlformats.org/officeDocument/2006/relationships/slide" Target="slides/slide27.xml"/><Relationship Id="rId180" Type="http://schemas.openxmlformats.org/officeDocument/2006/relationships/font" Target="fonts/FiraSansCondensed-bold.fntdata"/><Relationship Id="rId37" Type="http://schemas.openxmlformats.org/officeDocument/2006/relationships/slide" Target="slides/slide30.xml"/><Relationship Id="rId176" Type="http://schemas.openxmlformats.org/officeDocument/2006/relationships/font" Target="fonts/FiraSansCondensedMedium-bold.fntdata"/><Relationship Id="rId36" Type="http://schemas.openxmlformats.org/officeDocument/2006/relationships/slide" Target="slides/slide29.xml"/><Relationship Id="rId175" Type="http://schemas.openxmlformats.org/officeDocument/2006/relationships/font" Target="fonts/FiraSansCondensedMedium-regular.fntdata"/><Relationship Id="rId39" Type="http://schemas.openxmlformats.org/officeDocument/2006/relationships/slide" Target="slides/slide32.xml"/><Relationship Id="rId174" Type="http://schemas.openxmlformats.org/officeDocument/2006/relationships/font" Target="fonts/FiraSansCondensedLight-boldItalic.fntdata"/><Relationship Id="rId38" Type="http://schemas.openxmlformats.org/officeDocument/2006/relationships/slide" Target="slides/slide31.xml"/><Relationship Id="rId173" Type="http://schemas.openxmlformats.org/officeDocument/2006/relationships/font" Target="fonts/FiraSansCondensedLight-italic.fntdata"/><Relationship Id="rId179" Type="http://schemas.openxmlformats.org/officeDocument/2006/relationships/font" Target="fonts/FiraSansCondensed-regular.fntdata"/><Relationship Id="rId178" Type="http://schemas.openxmlformats.org/officeDocument/2006/relationships/font" Target="fonts/FiraSansCondensedMedium-boldItalic.fntdata"/><Relationship Id="rId177" Type="http://schemas.openxmlformats.org/officeDocument/2006/relationships/font" Target="fonts/FiraSansCondensedMedium-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150" Type="http://schemas.openxmlformats.org/officeDocument/2006/relationships/slide" Target="slides/slide143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149" Type="http://schemas.openxmlformats.org/officeDocument/2006/relationships/slide" Target="slides/slide142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1.xml"/><Relationship Id="rId9" Type="http://schemas.openxmlformats.org/officeDocument/2006/relationships/slide" Target="slides/slide2.xml"/><Relationship Id="rId143" Type="http://schemas.openxmlformats.org/officeDocument/2006/relationships/slide" Target="slides/slide136.xml"/><Relationship Id="rId142" Type="http://schemas.openxmlformats.org/officeDocument/2006/relationships/slide" Target="slides/slide135.xml"/><Relationship Id="rId141" Type="http://schemas.openxmlformats.org/officeDocument/2006/relationships/slide" Target="slides/slide134.xml"/><Relationship Id="rId140" Type="http://schemas.openxmlformats.org/officeDocument/2006/relationships/slide" Target="slides/slide133.xml"/><Relationship Id="rId5" Type="http://schemas.openxmlformats.org/officeDocument/2006/relationships/slideMaster" Target="slideMasters/slideMaster2.xml"/><Relationship Id="rId147" Type="http://schemas.openxmlformats.org/officeDocument/2006/relationships/slide" Target="slides/slide140.xml"/><Relationship Id="rId6" Type="http://schemas.openxmlformats.org/officeDocument/2006/relationships/slideMaster" Target="slideMasters/slideMaster3.xml"/><Relationship Id="rId146" Type="http://schemas.openxmlformats.org/officeDocument/2006/relationships/slide" Target="slides/slide139.xml"/><Relationship Id="rId7" Type="http://schemas.openxmlformats.org/officeDocument/2006/relationships/notesMaster" Target="notesMasters/notesMaster1.xml"/><Relationship Id="rId145" Type="http://schemas.openxmlformats.org/officeDocument/2006/relationships/slide" Target="slides/slide138.xml"/><Relationship Id="rId8" Type="http://schemas.openxmlformats.org/officeDocument/2006/relationships/slide" Target="slides/slide1.xml"/><Relationship Id="rId144" Type="http://schemas.openxmlformats.org/officeDocument/2006/relationships/slide" Target="slides/slide137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139" Type="http://schemas.openxmlformats.org/officeDocument/2006/relationships/slide" Target="slides/slide132.xml"/><Relationship Id="rId138" Type="http://schemas.openxmlformats.org/officeDocument/2006/relationships/slide" Target="slides/slide131.xml"/><Relationship Id="rId137" Type="http://schemas.openxmlformats.org/officeDocument/2006/relationships/slide" Target="slides/slide130.xml"/><Relationship Id="rId132" Type="http://schemas.openxmlformats.org/officeDocument/2006/relationships/slide" Target="slides/slide125.xml"/><Relationship Id="rId131" Type="http://schemas.openxmlformats.org/officeDocument/2006/relationships/slide" Target="slides/slide124.xml"/><Relationship Id="rId130" Type="http://schemas.openxmlformats.org/officeDocument/2006/relationships/slide" Target="slides/slide123.xml"/><Relationship Id="rId136" Type="http://schemas.openxmlformats.org/officeDocument/2006/relationships/slide" Target="slides/slide129.xml"/><Relationship Id="rId135" Type="http://schemas.openxmlformats.org/officeDocument/2006/relationships/slide" Target="slides/slide128.xml"/><Relationship Id="rId134" Type="http://schemas.openxmlformats.org/officeDocument/2006/relationships/slide" Target="slides/slide127.xml"/><Relationship Id="rId133" Type="http://schemas.openxmlformats.org/officeDocument/2006/relationships/slide" Target="slides/slide126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172" Type="http://schemas.openxmlformats.org/officeDocument/2006/relationships/font" Target="fonts/FiraSansCondensedLight-bold.fntdata"/><Relationship Id="rId65" Type="http://schemas.openxmlformats.org/officeDocument/2006/relationships/slide" Target="slides/slide58.xml"/><Relationship Id="rId171" Type="http://schemas.openxmlformats.org/officeDocument/2006/relationships/font" Target="fonts/FiraSansCondensedLight-regular.fntdata"/><Relationship Id="rId68" Type="http://schemas.openxmlformats.org/officeDocument/2006/relationships/slide" Target="slides/slide61.xml"/><Relationship Id="rId170" Type="http://schemas.openxmlformats.org/officeDocument/2006/relationships/font" Target="fonts/FiraSansCondensedExtraBold-boldItalic.fntdata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165" Type="http://schemas.openxmlformats.org/officeDocument/2006/relationships/font" Target="fonts/PromptLight-regular.fntdata"/><Relationship Id="rId69" Type="http://schemas.openxmlformats.org/officeDocument/2006/relationships/slide" Target="slides/slide62.xml"/><Relationship Id="rId164" Type="http://schemas.openxmlformats.org/officeDocument/2006/relationships/font" Target="fonts/ProximaNova-boldItalic.fntdata"/><Relationship Id="rId163" Type="http://schemas.openxmlformats.org/officeDocument/2006/relationships/font" Target="fonts/ProximaNova-italic.fntdata"/><Relationship Id="rId162" Type="http://schemas.openxmlformats.org/officeDocument/2006/relationships/font" Target="fonts/ProximaNova-bold.fntdata"/><Relationship Id="rId169" Type="http://schemas.openxmlformats.org/officeDocument/2006/relationships/font" Target="fonts/FiraSansCondensedExtraBold-bold.fntdata"/><Relationship Id="rId168" Type="http://schemas.openxmlformats.org/officeDocument/2006/relationships/font" Target="fonts/PromptLight-boldItalic.fntdata"/><Relationship Id="rId167" Type="http://schemas.openxmlformats.org/officeDocument/2006/relationships/font" Target="fonts/PromptLight-italic.fntdata"/><Relationship Id="rId166" Type="http://schemas.openxmlformats.org/officeDocument/2006/relationships/font" Target="fonts/PromptLight-bold.fntdata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161" Type="http://schemas.openxmlformats.org/officeDocument/2006/relationships/font" Target="fonts/ProximaNova-regular.fntdata"/><Relationship Id="rId54" Type="http://schemas.openxmlformats.org/officeDocument/2006/relationships/slide" Target="slides/slide47.xml"/><Relationship Id="rId160" Type="http://schemas.openxmlformats.org/officeDocument/2006/relationships/font" Target="fonts/PromptMedium-boldItalic.fntdata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159" Type="http://schemas.openxmlformats.org/officeDocument/2006/relationships/font" Target="fonts/PromptMedium-italic.fntdata"/><Relationship Id="rId59" Type="http://schemas.openxmlformats.org/officeDocument/2006/relationships/slide" Target="slides/slide52.xml"/><Relationship Id="rId154" Type="http://schemas.openxmlformats.org/officeDocument/2006/relationships/font" Target="fonts/Sarabun-bold.fntdata"/><Relationship Id="rId58" Type="http://schemas.openxmlformats.org/officeDocument/2006/relationships/slide" Target="slides/slide51.xml"/><Relationship Id="rId153" Type="http://schemas.openxmlformats.org/officeDocument/2006/relationships/font" Target="fonts/Sarabun-regular.fntdata"/><Relationship Id="rId152" Type="http://schemas.openxmlformats.org/officeDocument/2006/relationships/slide" Target="slides/slide145.xml"/><Relationship Id="rId151" Type="http://schemas.openxmlformats.org/officeDocument/2006/relationships/slide" Target="slides/slide144.xml"/><Relationship Id="rId158" Type="http://schemas.openxmlformats.org/officeDocument/2006/relationships/font" Target="fonts/PromptMedium-bold.fntdata"/><Relationship Id="rId157" Type="http://schemas.openxmlformats.org/officeDocument/2006/relationships/font" Target="fonts/PromptMedium-regular.fntdata"/><Relationship Id="rId156" Type="http://schemas.openxmlformats.org/officeDocument/2006/relationships/font" Target="fonts/Sarabun-boldItalic.fntdata"/><Relationship Id="rId155" Type="http://schemas.openxmlformats.org/officeDocument/2006/relationships/font" Target="fonts/Sarabun-italic.fntdata"/><Relationship Id="rId107" Type="http://schemas.openxmlformats.org/officeDocument/2006/relationships/slide" Target="slides/slide100.xml"/><Relationship Id="rId106" Type="http://schemas.openxmlformats.org/officeDocument/2006/relationships/slide" Target="slides/slide99.xml"/><Relationship Id="rId105" Type="http://schemas.openxmlformats.org/officeDocument/2006/relationships/slide" Target="slides/slide98.xml"/><Relationship Id="rId104" Type="http://schemas.openxmlformats.org/officeDocument/2006/relationships/slide" Target="slides/slide97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103" Type="http://schemas.openxmlformats.org/officeDocument/2006/relationships/slide" Target="slides/slide96.xml"/><Relationship Id="rId102" Type="http://schemas.openxmlformats.org/officeDocument/2006/relationships/slide" Target="slides/slide95.xml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129" Type="http://schemas.openxmlformats.org/officeDocument/2006/relationships/slide" Target="slides/slide122.xml"/><Relationship Id="rId128" Type="http://schemas.openxmlformats.org/officeDocument/2006/relationships/slide" Target="slides/slide121.xml"/><Relationship Id="rId127" Type="http://schemas.openxmlformats.org/officeDocument/2006/relationships/slide" Target="slides/slide120.xml"/><Relationship Id="rId126" Type="http://schemas.openxmlformats.org/officeDocument/2006/relationships/slide" Target="slides/slide119.xml"/><Relationship Id="rId121" Type="http://schemas.openxmlformats.org/officeDocument/2006/relationships/slide" Target="slides/slide114.xml"/><Relationship Id="rId120" Type="http://schemas.openxmlformats.org/officeDocument/2006/relationships/slide" Target="slides/slide113.xml"/><Relationship Id="rId125" Type="http://schemas.openxmlformats.org/officeDocument/2006/relationships/slide" Target="slides/slide118.xml"/><Relationship Id="rId124" Type="http://schemas.openxmlformats.org/officeDocument/2006/relationships/slide" Target="slides/slide117.xml"/><Relationship Id="rId123" Type="http://schemas.openxmlformats.org/officeDocument/2006/relationships/slide" Target="slides/slide116.xml"/><Relationship Id="rId122" Type="http://schemas.openxmlformats.org/officeDocument/2006/relationships/slide" Target="slides/slide115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99" Type="http://schemas.openxmlformats.org/officeDocument/2006/relationships/slide" Target="slides/slide92.xml"/><Relationship Id="rId98" Type="http://schemas.openxmlformats.org/officeDocument/2006/relationships/slide" Target="slides/slide91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8" Type="http://schemas.openxmlformats.org/officeDocument/2006/relationships/slide" Target="slides/slide111.xml"/><Relationship Id="rId117" Type="http://schemas.openxmlformats.org/officeDocument/2006/relationships/slide" Target="slides/slide110.xml"/><Relationship Id="rId116" Type="http://schemas.openxmlformats.org/officeDocument/2006/relationships/slide" Target="slides/slide109.xml"/><Relationship Id="rId115" Type="http://schemas.openxmlformats.org/officeDocument/2006/relationships/slide" Target="slides/slide108.xml"/><Relationship Id="rId119" Type="http://schemas.openxmlformats.org/officeDocument/2006/relationships/slide" Target="slides/slide112.xml"/><Relationship Id="rId110" Type="http://schemas.openxmlformats.org/officeDocument/2006/relationships/slide" Target="slides/slide103.xml"/><Relationship Id="rId114" Type="http://schemas.openxmlformats.org/officeDocument/2006/relationships/slide" Target="slides/slide107.xml"/><Relationship Id="rId113" Type="http://schemas.openxmlformats.org/officeDocument/2006/relationships/slide" Target="slides/slide106.xml"/><Relationship Id="rId112" Type="http://schemas.openxmlformats.org/officeDocument/2006/relationships/slide" Target="slides/slide105.xml"/><Relationship Id="rId111" Type="http://schemas.openxmlformats.org/officeDocument/2006/relationships/slide" Target="slides/slide10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19c075770e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6" name="Google Shape;296;g119c075770e_0_1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810ccd3bf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810ccd3b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8114bf1bc7_5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8114bf1bc7_5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8114bf1bc7_5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8114bf1bc7_5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114bf1bc7_5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114bf1bc7_5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6d82f3bb5e_0_31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6d82f3bb5e_0_31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ed508ee564_0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ed508ee564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ed508ee564_0_9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ed508ee564_0_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ed508ee564_0_9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ed508ee564_0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ed508ee564_0_9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ed508ee564_0_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ed508ee564_0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ed508ee564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ed508ee564_0_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ed508ee564_0_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810ccd3bf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810ccd3bf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ed508ee564_0_9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ed508ee564_0_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ed508ee564_0_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ed508ee564_0_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ed508ee564_0_9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ed508ee564_0_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ed508ee564_0_9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ed508ee564_0_9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ed508ee564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ed508ee564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11e39af0e4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11e39af0e4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11e39af0e4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11e39af0e4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11e39af0e4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11e39af0e4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11e39af0e4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11e39af0e4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11e43937b6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11e43937b6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810ccd3bf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810ccd3bf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11e43937b6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11e43937b6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11e43937b6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11e43937b6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11e43937b6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11e43937b6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ed508ee564_0_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ed508ee564_0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ed508ee564_0_9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ed508ee564_0_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ed508ee564_0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ed508ee564_0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ed508ee564_0_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ed508ee564_0_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ed508ee564_0_10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ed508ee564_0_10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ed508ee564_0_1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ed508ee564_0_1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ed508ee564_0_1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ed508ee564_0_1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10ccd3bf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10ccd3bf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ed508ee564_0_10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ed508ee564_0_1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ed508ee564_0_1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ed508ee564_0_1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ed508ee564_0_10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ed508ee564_0_10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ed508ee564_0_10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" name="Google Shape;1370;ged508ee564_0_10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ed508ee564_0_1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ed508ee564_0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ed508ee564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ed508ee564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ed508ee564_0_10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4" name="Google Shape;1394;ged508ee564_0_1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ed508ee564_0_10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" name="Google Shape;1399;ged508ee564_0_1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ed508ee564_0_1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ed508ee564_0_1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ed508ee564_0_10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ed508ee564_0_1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810ccd3bf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810ccd3bf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ed508ee564_0_10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ed508ee564_0_10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ed508ee564_0_10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ed508ee564_0_1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ed508ee564_0_10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ed508ee564_0_1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ed508ee564_0_10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ed508ee564_0_1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11d3f1c2c2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11d3f1c2c2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ed508ee564_0_1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ed508ee564_0_1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7ef2c053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7ef2c053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ef2c0533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ef2c0533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7ef2c0533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7ef2c0533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7ef2c05334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7ef2c0533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7ef2c05334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7ef2c0533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6d449f4e8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6d449f4e8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7ef2c05334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7ef2c05334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7ef2c05334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7ef2c05334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7ef2c05334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7ef2c05334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7ef2c0533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7ef2c0533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7ef2c05334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7ef2c0533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7ef2c05334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7ef2c05334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7ef2c05334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7ef2c05334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โปรแกรมแรกแบบง่ายๆ</a:t>
            </a:r>
            <a:endParaRPr sz="1800"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7ef2c05334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7ef2c05334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โปรแกรมควบคุมหลอดไฟตามสี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ef2c05334_2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ef2c05334_2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โปรแกรมควบคุมหลอดไฟติด 1 สี 1 วินาที แล้วจึงติด อีก 1 สี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7ef2c05334_2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7ef2c05334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โปรแกรมควบคุมหลอดไฟติดสลับสีกันอย่างละ 1 วินาที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6d82f3bb5e_0_32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6d82f3bb5e_0_32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7ef2c05334_2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7ef2c05334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7ef2c05334_2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7ef2c05334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7ef2c05334_2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7ef2c05334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7ef2c05334_2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7ef2c05334_2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7ef2c05334_2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7ef2c05334_2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7ef2c05334_2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7ef2c05334_2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7ef2c05334_2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7ef2c05334_2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8114bf1bc7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8114bf1bc7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8114bf1bc7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8114bf1bc7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8114bf1bc7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8114bf1bc7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6d82f3bb5e_0_7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6d82f3bb5e_0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1e43937b6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1e43937b6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70d97dffe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70d97dffe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710d77bc8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710d77bc8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710d77bc8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710d77bc8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710d77bc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710d77bc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7ef2c05334_2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7ef2c05334_2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7ef2c05334_2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7ef2c05334_2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8114bf1bc7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8114bf1bc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8114bf1bc7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8114bf1bc7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8114bf1bc7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8114bf1bc7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7e438ca9a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7e438ca9a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8114bf1bc7_2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8114bf1bc7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8114bf1bc7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8114bf1bc7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8114bf1bc7_3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8114bf1bc7_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8114bf1bc7_3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8114bf1bc7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8114bf1bc7_2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8114bf1bc7_2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8114bf1bc7_2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8114bf1bc7_2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8114bf1bc7_2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8114bf1bc7_2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8114bf1bc7_2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8114bf1bc7_2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8114bf1bc7_3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8114bf1bc7_3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8114bf1bc7_3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8114bf1bc7_3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7e438ca9ae_0_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7e438ca9ae_0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8114bf1bc7_3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8114bf1bc7_3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8114bf1bc7_2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8114bf1bc7_2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8114bf1bc7_2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8114bf1bc7_2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8114bf1bc7_2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8114bf1bc7_2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8114bf1bc7_2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8114bf1bc7_2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8114bf1bc7_3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8114bf1bc7_3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8114bf1bc7_2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8114bf1bc7_2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8114bf1bc7_2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8114bf1bc7_2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8114bf1bc7_3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8114bf1bc7_3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8114bf1bc7_3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8114bf1bc7_3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7e438ca8e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7e438ca8e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8114bf1bc7_3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8114bf1bc7_3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8114bf1bc7_3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8114bf1bc7_3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8114bf1bc7_3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8114bf1bc7_3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8114bf1bc7_3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8114bf1bc7_3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8114bf1bc7_3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8114bf1bc7_3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8114bf1bc7_3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8114bf1bc7_3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8114bf1bc7_5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8114bf1bc7_5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8114bf1bc7_5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8114bf1bc7_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8114bf1bc7_5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8114bf1bc7_5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8114bf1bc7_3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8114bf1bc7_3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70d97dffe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70d97dffe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8114bf1bc7_3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8114bf1bc7_3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8114bf1bc7_5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8114bf1bc7_5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8114bf1bc7_3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8114bf1bc7_3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8114bf1bc7_5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8114bf1bc7_5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8114bf1bc7_5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8114bf1bc7_5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8114bf1bc7_5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8114bf1bc7_5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8114bf1bc7_5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8114bf1bc7_5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8114bf1bc7_5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8114bf1bc7_5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8114bf1bc7_5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8114bf1bc7_5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8114bf1bc7_5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8114bf1bc7_5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7e438ca9ae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7e438ca9ae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8114bf1bc7_5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8114bf1bc7_5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8114bf1bc7_5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8114bf1bc7_5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8114bf1bc7_5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8114bf1bc7_5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8114bf1bc7_5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8114bf1bc7_5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8114bf1bc7_5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8114bf1bc7_5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8114bf1bc7_5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8114bf1bc7_5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8114bf1bc7_5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8114bf1bc7_5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8114bf1bc7_5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8114bf1bc7_5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8114bf1bc7_5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8114bf1bc7_5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8114bf1bc7_5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8114bf1bc7_5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595050"/>
            <a:ext cx="85206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11700" y="14238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hasCustomPrompt="1" type="title"/>
          </p:nvPr>
        </p:nvSpPr>
        <p:spPr>
          <a:xfrm>
            <a:off x="1831350" y="2570000"/>
            <a:ext cx="5481300" cy="144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1941300" y="3934400"/>
            <a:ext cx="5261400" cy="8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3" name="Google Shape;53;p11"/>
          <p:cNvSpPr/>
          <p:nvPr/>
        </p:nvSpPr>
        <p:spPr>
          <a:xfrm>
            <a:off x="-75" y="4367800"/>
            <a:ext cx="1339800" cy="438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/>
          <p:nvPr/>
        </p:nvSpPr>
        <p:spPr>
          <a:xfrm>
            <a:off x="8629650" y="0"/>
            <a:ext cx="514200" cy="1319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title"/>
          </p:nvPr>
        </p:nvSpPr>
        <p:spPr>
          <a:xfrm>
            <a:off x="3970100" y="1295175"/>
            <a:ext cx="19377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3970100" y="1705500"/>
            <a:ext cx="19377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" name="Google Shape;59;p13"/>
          <p:cNvSpPr txBox="1"/>
          <p:nvPr>
            <p:ph hasCustomPrompt="1" idx="2" type="title"/>
          </p:nvPr>
        </p:nvSpPr>
        <p:spPr>
          <a:xfrm>
            <a:off x="4372250" y="724025"/>
            <a:ext cx="1133400" cy="60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/>
          <p:nvPr>
            <p:ph idx="3" type="title"/>
          </p:nvPr>
        </p:nvSpPr>
        <p:spPr>
          <a:xfrm>
            <a:off x="6331125" y="1295175"/>
            <a:ext cx="19377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1" name="Google Shape;61;p13"/>
          <p:cNvSpPr txBox="1"/>
          <p:nvPr>
            <p:ph idx="4" type="subTitle"/>
          </p:nvPr>
        </p:nvSpPr>
        <p:spPr>
          <a:xfrm>
            <a:off x="6331125" y="1705500"/>
            <a:ext cx="19377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" name="Google Shape;62;p13"/>
          <p:cNvSpPr txBox="1"/>
          <p:nvPr>
            <p:ph hasCustomPrompt="1" idx="5" type="title"/>
          </p:nvPr>
        </p:nvSpPr>
        <p:spPr>
          <a:xfrm>
            <a:off x="6733275" y="724025"/>
            <a:ext cx="1133400" cy="60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/>
          <p:nvPr>
            <p:ph idx="6" type="title"/>
          </p:nvPr>
        </p:nvSpPr>
        <p:spPr>
          <a:xfrm>
            <a:off x="3970100" y="3395625"/>
            <a:ext cx="19377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4" name="Google Shape;64;p13"/>
          <p:cNvSpPr txBox="1"/>
          <p:nvPr>
            <p:ph idx="7" type="subTitle"/>
          </p:nvPr>
        </p:nvSpPr>
        <p:spPr>
          <a:xfrm>
            <a:off x="3970100" y="3805950"/>
            <a:ext cx="19377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13"/>
          <p:cNvSpPr txBox="1"/>
          <p:nvPr>
            <p:ph hasCustomPrompt="1" idx="8" type="title"/>
          </p:nvPr>
        </p:nvSpPr>
        <p:spPr>
          <a:xfrm>
            <a:off x="4372250" y="2824475"/>
            <a:ext cx="1133400" cy="60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/>
          <p:nvPr>
            <p:ph idx="9" type="title"/>
          </p:nvPr>
        </p:nvSpPr>
        <p:spPr>
          <a:xfrm>
            <a:off x="6331125" y="3395625"/>
            <a:ext cx="19377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7" name="Google Shape;67;p13"/>
          <p:cNvSpPr txBox="1"/>
          <p:nvPr>
            <p:ph idx="13" type="subTitle"/>
          </p:nvPr>
        </p:nvSpPr>
        <p:spPr>
          <a:xfrm>
            <a:off x="6331125" y="3805950"/>
            <a:ext cx="19377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8" name="Google Shape;68;p13"/>
          <p:cNvSpPr txBox="1"/>
          <p:nvPr>
            <p:ph hasCustomPrompt="1" idx="14" type="title"/>
          </p:nvPr>
        </p:nvSpPr>
        <p:spPr>
          <a:xfrm>
            <a:off x="6733275" y="2824475"/>
            <a:ext cx="1133400" cy="60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/>
          <p:nvPr/>
        </p:nvSpPr>
        <p:spPr>
          <a:xfrm rot="-5400000">
            <a:off x="8168100" y="4167600"/>
            <a:ext cx="975900" cy="9759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SECTION_TITLE_AND_DESCRIPTION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3603150" y="3392125"/>
            <a:ext cx="19377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2" name="Google Shape;72;p14"/>
          <p:cNvSpPr txBox="1"/>
          <p:nvPr>
            <p:ph idx="1" type="subTitle"/>
          </p:nvPr>
        </p:nvSpPr>
        <p:spPr>
          <a:xfrm>
            <a:off x="2128050" y="1239225"/>
            <a:ext cx="4887900" cy="20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3" name="Google Shape;73;p14"/>
          <p:cNvSpPr/>
          <p:nvPr/>
        </p:nvSpPr>
        <p:spPr>
          <a:xfrm>
            <a:off x="349975" y="0"/>
            <a:ext cx="555600" cy="2688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8238425" y="2455200"/>
            <a:ext cx="555600" cy="2688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349975" y="4471500"/>
            <a:ext cx="555600" cy="6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SECTION_TITLE_AND_DESCRIPTION_1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1518278" y="1506250"/>
            <a:ext cx="24147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8" name="Google Shape;78;p15"/>
          <p:cNvSpPr txBox="1"/>
          <p:nvPr>
            <p:ph idx="1" type="subTitle"/>
          </p:nvPr>
        </p:nvSpPr>
        <p:spPr>
          <a:xfrm>
            <a:off x="1756763" y="1916575"/>
            <a:ext cx="19377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9" name="Google Shape;79;p15"/>
          <p:cNvSpPr txBox="1"/>
          <p:nvPr>
            <p:ph idx="2" type="title"/>
          </p:nvPr>
        </p:nvSpPr>
        <p:spPr>
          <a:xfrm>
            <a:off x="5211053" y="1506250"/>
            <a:ext cx="24147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0" name="Google Shape;80;p15"/>
          <p:cNvSpPr txBox="1"/>
          <p:nvPr>
            <p:ph idx="3" type="subTitle"/>
          </p:nvPr>
        </p:nvSpPr>
        <p:spPr>
          <a:xfrm>
            <a:off x="5449538" y="1916575"/>
            <a:ext cx="19377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1" name="Google Shape;81;p15"/>
          <p:cNvSpPr txBox="1"/>
          <p:nvPr>
            <p:ph idx="4" type="title"/>
          </p:nvPr>
        </p:nvSpPr>
        <p:spPr>
          <a:xfrm>
            <a:off x="3364650" y="3397575"/>
            <a:ext cx="24147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2" name="Google Shape;82;p15"/>
          <p:cNvSpPr txBox="1"/>
          <p:nvPr>
            <p:ph idx="5" type="subTitle"/>
          </p:nvPr>
        </p:nvSpPr>
        <p:spPr>
          <a:xfrm>
            <a:off x="3603150" y="3807900"/>
            <a:ext cx="19377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3" name="Google Shape;83;p15"/>
          <p:cNvSpPr txBox="1"/>
          <p:nvPr>
            <p:ph idx="6"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15"/>
          <p:cNvSpPr/>
          <p:nvPr/>
        </p:nvSpPr>
        <p:spPr>
          <a:xfrm rot="-5400000">
            <a:off x="7419975" y="3419400"/>
            <a:ext cx="1724100" cy="1724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">
  <p:cSld name="SECTION_TITLE_AND_DESCRIPTION_1_2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1211666" y="1648450"/>
            <a:ext cx="23517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7" name="Google Shape;87;p16"/>
          <p:cNvSpPr txBox="1"/>
          <p:nvPr>
            <p:ph idx="1" type="subTitle"/>
          </p:nvPr>
        </p:nvSpPr>
        <p:spPr>
          <a:xfrm>
            <a:off x="1211688" y="2058800"/>
            <a:ext cx="23517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16"/>
          <p:cNvSpPr txBox="1"/>
          <p:nvPr>
            <p:ph idx="2"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9" name="Google Shape;89;p16"/>
          <p:cNvSpPr txBox="1"/>
          <p:nvPr>
            <p:ph idx="3" type="title"/>
          </p:nvPr>
        </p:nvSpPr>
        <p:spPr>
          <a:xfrm>
            <a:off x="1211685" y="3328750"/>
            <a:ext cx="23517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0" name="Google Shape;90;p16"/>
          <p:cNvSpPr txBox="1"/>
          <p:nvPr>
            <p:ph idx="4" type="subTitle"/>
          </p:nvPr>
        </p:nvSpPr>
        <p:spPr>
          <a:xfrm>
            <a:off x="1211688" y="3739099"/>
            <a:ext cx="23517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1" name="Google Shape;91;p16"/>
          <p:cNvSpPr txBox="1"/>
          <p:nvPr>
            <p:ph idx="5" type="title"/>
          </p:nvPr>
        </p:nvSpPr>
        <p:spPr>
          <a:xfrm>
            <a:off x="5580634" y="1648450"/>
            <a:ext cx="23517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2" name="Google Shape;92;p16"/>
          <p:cNvSpPr txBox="1"/>
          <p:nvPr>
            <p:ph idx="6" type="subTitle"/>
          </p:nvPr>
        </p:nvSpPr>
        <p:spPr>
          <a:xfrm>
            <a:off x="5580634" y="2058800"/>
            <a:ext cx="23517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3" name="Google Shape;93;p16"/>
          <p:cNvSpPr txBox="1"/>
          <p:nvPr>
            <p:ph idx="7" type="title"/>
          </p:nvPr>
        </p:nvSpPr>
        <p:spPr>
          <a:xfrm>
            <a:off x="5580634" y="3328750"/>
            <a:ext cx="23517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4" name="Google Shape;94;p16"/>
          <p:cNvSpPr txBox="1"/>
          <p:nvPr>
            <p:ph idx="8" type="subTitle"/>
          </p:nvPr>
        </p:nvSpPr>
        <p:spPr>
          <a:xfrm>
            <a:off x="5580634" y="3739099"/>
            <a:ext cx="23517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5" name="Google Shape;95;p16"/>
          <p:cNvSpPr/>
          <p:nvPr/>
        </p:nvSpPr>
        <p:spPr>
          <a:xfrm>
            <a:off x="0" y="3419400"/>
            <a:ext cx="1724100" cy="1724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6"/>
          <p:cNvSpPr/>
          <p:nvPr/>
        </p:nvSpPr>
        <p:spPr>
          <a:xfrm>
            <a:off x="8807700" y="0"/>
            <a:ext cx="336300" cy="1598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">
  <p:cSld name="SECTION_TITLE_AND_DESCRIPTION_1_2_2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1027919" y="1715300"/>
            <a:ext cx="19377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9" name="Google Shape;99;p17"/>
          <p:cNvSpPr txBox="1"/>
          <p:nvPr>
            <p:ph idx="1" type="subTitle"/>
          </p:nvPr>
        </p:nvSpPr>
        <p:spPr>
          <a:xfrm>
            <a:off x="1027925" y="2125625"/>
            <a:ext cx="1937700" cy="7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0" name="Google Shape;100;p17"/>
          <p:cNvSpPr txBox="1"/>
          <p:nvPr>
            <p:ph idx="2"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1" name="Google Shape;101;p17"/>
          <p:cNvSpPr txBox="1"/>
          <p:nvPr>
            <p:ph idx="3" type="title"/>
          </p:nvPr>
        </p:nvSpPr>
        <p:spPr>
          <a:xfrm>
            <a:off x="3603144" y="1715300"/>
            <a:ext cx="19377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2" name="Google Shape;102;p17"/>
          <p:cNvSpPr txBox="1"/>
          <p:nvPr>
            <p:ph idx="4" type="subTitle"/>
          </p:nvPr>
        </p:nvSpPr>
        <p:spPr>
          <a:xfrm>
            <a:off x="3603150" y="2125625"/>
            <a:ext cx="1937700" cy="7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3" name="Google Shape;103;p17"/>
          <p:cNvSpPr txBox="1"/>
          <p:nvPr>
            <p:ph idx="5" type="title"/>
          </p:nvPr>
        </p:nvSpPr>
        <p:spPr>
          <a:xfrm>
            <a:off x="6178369" y="1715300"/>
            <a:ext cx="19377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4" name="Google Shape;104;p17"/>
          <p:cNvSpPr txBox="1"/>
          <p:nvPr>
            <p:ph idx="6" type="subTitle"/>
          </p:nvPr>
        </p:nvSpPr>
        <p:spPr>
          <a:xfrm>
            <a:off x="6178375" y="2125625"/>
            <a:ext cx="1937700" cy="7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5" name="Google Shape;105;p17"/>
          <p:cNvSpPr txBox="1"/>
          <p:nvPr>
            <p:ph idx="7" type="title"/>
          </p:nvPr>
        </p:nvSpPr>
        <p:spPr>
          <a:xfrm>
            <a:off x="1027919" y="3633975"/>
            <a:ext cx="19377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6" name="Google Shape;106;p17"/>
          <p:cNvSpPr txBox="1"/>
          <p:nvPr>
            <p:ph idx="8" type="subTitle"/>
          </p:nvPr>
        </p:nvSpPr>
        <p:spPr>
          <a:xfrm>
            <a:off x="1027925" y="4044300"/>
            <a:ext cx="1937700" cy="7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7" name="Google Shape;107;p17"/>
          <p:cNvSpPr txBox="1"/>
          <p:nvPr>
            <p:ph idx="9" type="title"/>
          </p:nvPr>
        </p:nvSpPr>
        <p:spPr>
          <a:xfrm>
            <a:off x="3603144" y="3633975"/>
            <a:ext cx="19377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8" name="Google Shape;108;p17"/>
          <p:cNvSpPr txBox="1"/>
          <p:nvPr>
            <p:ph idx="13" type="subTitle"/>
          </p:nvPr>
        </p:nvSpPr>
        <p:spPr>
          <a:xfrm>
            <a:off x="3603150" y="4044300"/>
            <a:ext cx="1937700" cy="7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9" name="Google Shape;109;p17"/>
          <p:cNvSpPr txBox="1"/>
          <p:nvPr>
            <p:ph idx="14" type="title"/>
          </p:nvPr>
        </p:nvSpPr>
        <p:spPr>
          <a:xfrm>
            <a:off x="6178369" y="3633975"/>
            <a:ext cx="19377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0" name="Google Shape;110;p17"/>
          <p:cNvSpPr txBox="1"/>
          <p:nvPr>
            <p:ph idx="15" type="subTitle"/>
          </p:nvPr>
        </p:nvSpPr>
        <p:spPr>
          <a:xfrm>
            <a:off x="6178375" y="4044300"/>
            <a:ext cx="1937700" cy="7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1" name="Google Shape;111;p17"/>
          <p:cNvSpPr/>
          <p:nvPr/>
        </p:nvSpPr>
        <p:spPr>
          <a:xfrm>
            <a:off x="0" y="3948700"/>
            <a:ext cx="1194900" cy="11949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7"/>
          <p:cNvSpPr/>
          <p:nvPr/>
        </p:nvSpPr>
        <p:spPr>
          <a:xfrm rot="10800000">
            <a:off x="7105800" y="159"/>
            <a:ext cx="2038200" cy="2038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">
  <p:cSld name="SECTION_TITLE_AND_DESCRIPTION_1_2_3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1430352" y="2573050"/>
            <a:ext cx="24147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5" name="Google Shape;115;p18"/>
          <p:cNvSpPr txBox="1"/>
          <p:nvPr>
            <p:ph idx="1" type="subTitle"/>
          </p:nvPr>
        </p:nvSpPr>
        <p:spPr>
          <a:xfrm>
            <a:off x="1430348" y="2983375"/>
            <a:ext cx="2414700" cy="14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6" name="Google Shape;116;p18"/>
          <p:cNvSpPr txBox="1"/>
          <p:nvPr>
            <p:ph idx="2"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7" name="Google Shape;117;p18"/>
          <p:cNvSpPr txBox="1"/>
          <p:nvPr>
            <p:ph idx="3" type="title"/>
          </p:nvPr>
        </p:nvSpPr>
        <p:spPr>
          <a:xfrm>
            <a:off x="5298952" y="2573050"/>
            <a:ext cx="24147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18"/>
          <p:cNvSpPr txBox="1"/>
          <p:nvPr>
            <p:ph idx="4" type="subTitle"/>
          </p:nvPr>
        </p:nvSpPr>
        <p:spPr>
          <a:xfrm>
            <a:off x="5298948" y="2983375"/>
            <a:ext cx="2414700" cy="14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" name="Google Shape;119;p18"/>
          <p:cNvSpPr/>
          <p:nvPr/>
        </p:nvSpPr>
        <p:spPr>
          <a:xfrm>
            <a:off x="0" y="4320175"/>
            <a:ext cx="924000" cy="42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/>
          <p:nvPr/>
        </p:nvSpPr>
        <p:spPr>
          <a:xfrm>
            <a:off x="8496300" y="0"/>
            <a:ext cx="647700" cy="116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numbers">
  <p:cSld name="BIG_NUMBER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hasCustomPrompt="1" type="title"/>
          </p:nvPr>
        </p:nvSpPr>
        <p:spPr>
          <a:xfrm>
            <a:off x="951920" y="2215450"/>
            <a:ext cx="2142300" cy="103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3" name="Google Shape;123;p19"/>
          <p:cNvSpPr txBox="1"/>
          <p:nvPr>
            <p:ph idx="1" type="subTitle"/>
          </p:nvPr>
        </p:nvSpPr>
        <p:spPr>
          <a:xfrm>
            <a:off x="951920" y="3184648"/>
            <a:ext cx="2142300" cy="7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4" name="Google Shape;124;p19"/>
          <p:cNvSpPr txBox="1"/>
          <p:nvPr>
            <p:ph hasCustomPrompt="1" idx="2" type="title"/>
          </p:nvPr>
        </p:nvSpPr>
        <p:spPr>
          <a:xfrm>
            <a:off x="3500850" y="1377250"/>
            <a:ext cx="2142300" cy="103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5" name="Google Shape;125;p19"/>
          <p:cNvSpPr txBox="1"/>
          <p:nvPr>
            <p:ph idx="3" type="subTitle"/>
          </p:nvPr>
        </p:nvSpPr>
        <p:spPr>
          <a:xfrm>
            <a:off x="3500850" y="2346448"/>
            <a:ext cx="2142300" cy="7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6" name="Google Shape;126;p19"/>
          <p:cNvSpPr txBox="1"/>
          <p:nvPr>
            <p:ph hasCustomPrompt="1" idx="4" type="title"/>
          </p:nvPr>
        </p:nvSpPr>
        <p:spPr>
          <a:xfrm>
            <a:off x="6049780" y="2596450"/>
            <a:ext cx="2142300" cy="103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7" name="Google Shape;127;p19"/>
          <p:cNvSpPr txBox="1"/>
          <p:nvPr>
            <p:ph idx="5" type="subTitle"/>
          </p:nvPr>
        </p:nvSpPr>
        <p:spPr>
          <a:xfrm>
            <a:off x="6049780" y="3565648"/>
            <a:ext cx="2142300" cy="7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8" name="Google Shape;128;p19"/>
          <p:cNvSpPr txBox="1"/>
          <p:nvPr>
            <p:ph idx="6"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9" name="Google Shape;129;p19"/>
          <p:cNvSpPr/>
          <p:nvPr/>
        </p:nvSpPr>
        <p:spPr>
          <a:xfrm rot="10800000">
            <a:off x="7738500" y="28"/>
            <a:ext cx="1405500" cy="14055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">
  <p:cSld name="SECTION_TITLE_AND_DESCRIPTION_1_2_4_2_1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2" name="Google Shape;132;p20"/>
          <p:cNvSpPr/>
          <p:nvPr/>
        </p:nvSpPr>
        <p:spPr>
          <a:xfrm rot="5400000">
            <a:off x="0" y="3"/>
            <a:ext cx="1405500" cy="14055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0"/>
          <p:cNvSpPr/>
          <p:nvPr/>
        </p:nvSpPr>
        <p:spPr>
          <a:xfrm>
            <a:off x="3819525" y="4367800"/>
            <a:ext cx="5324400" cy="438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4524300" y="700050"/>
            <a:ext cx="4619700" cy="3743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3"/>
          <p:cNvSpPr/>
          <p:nvPr/>
        </p:nvSpPr>
        <p:spPr>
          <a:xfrm rot="5400000">
            <a:off x="0" y="0"/>
            <a:ext cx="975900" cy="9759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5876600" y="1801513"/>
            <a:ext cx="2546700" cy="13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5876600" y="1225363"/>
            <a:ext cx="1706400" cy="60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5876600" y="3308838"/>
            <a:ext cx="22467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1">
  <p:cSld name="SECTION_TITLE_AND_DESCRIPTION_1_2_1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/>
          <p:nvPr/>
        </p:nvSpPr>
        <p:spPr>
          <a:xfrm>
            <a:off x="0" y="1717250"/>
            <a:ext cx="4638900" cy="290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1"/>
          <p:cNvSpPr txBox="1"/>
          <p:nvPr>
            <p:ph type="title"/>
          </p:nvPr>
        </p:nvSpPr>
        <p:spPr>
          <a:xfrm>
            <a:off x="671853" y="2212470"/>
            <a:ext cx="29775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7" name="Google Shape;137;p21"/>
          <p:cNvSpPr txBox="1"/>
          <p:nvPr>
            <p:ph idx="1" type="subTitle"/>
          </p:nvPr>
        </p:nvSpPr>
        <p:spPr>
          <a:xfrm>
            <a:off x="671875" y="2546620"/>
            <a:ext cx="297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8" name="Google Shape;138;p21"/>
          <p:cNvSpPr txBox="1"/>
          <p:nvPr>
            <p:ph idx="2"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9" name="Google Shape;139;p21"/>
          <p:cNvSpPr txBox="1"/>
          <p:nvPr>
            <p:ph idx="3" type="title"/>
          </p:nvPr>
        </p:nvSpPr>
        <p:spPr>
          <a:xfrm>
            <a:off x="671877" y="3206971"/>
            <a:ext cx="29775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0" name="Google Shape;140;p21"/>
          <p:cNvSpPr txBox="1"/>
          <p:nvPr>
            <p:ph idx="4" type="subTitle"/>
          </p:nvPr>
        </p:nvSpPr>
        <p:spPr>
          <a:xfrm>
            <a:off x="671875" y="3541120"/>
            <a:ext cx="297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 1">
  <p:cSld name="SECTION_TITLE_AND_DESCRIPTION_1_2_3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890888" y="3278375"/>
            <a:ext cx="17058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3" name="Google Shape;143;p22"/>
          <p:cNvSpPr txBox="1"/>
          <p:nvPr>
            <p:ph idx="1" type="subTitle"/>
          </p:nvPr>
        </p:nvSpPr>
        <p:spPr>
          <a:xfrm>
            <a:off x="890887" y="3688700"/>
            <a:ext cx="1705800" cy="8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4" name="Google Shape;144;p22"/>
          <p:cNvSpPr txBox="1"/>
          <p:nvPr>
            <p:ph idx="2"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5" name="Google Shape;145;p22"/>
          <p:cNvSpPr txBox="1"/>
          <p:nvPr>
            <p:ph idx="3" type="title"/>
          </p:nvPr>
        </p:nvSpPr>
        <p:spPr>
          <a:xfrm>
            <a:off x="2776363" y="3278375"/>
            <a:ext cx="17058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6" name="Google Shape;146;p22"/>
          <p:cNvSpPr txBox="1"/>
          <p:nvPr>
            <p:ph idx="4" type="subTitle"/>
          </p:nvPr>
        </p:nvSpPr>
        <p:spPr>
          <a:xfrm>
            <a:off x="2776362" y="3688700"/>
            <a:ext cx="1705800" cy="8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7" name="Google Shape;147;p22"/>
          <p:cNvSpPr txBox="1"/>
          <p:nvPr>
            <p:ph idx="5" type="title"/>
          </p:nvPr>
        </p:nvSpPr>
        <p:spPr>
          <a:xfrm>
            <a:off x="4661838" y="3278375"/>
            <a:ext cx="17058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8" name="Google Shape;148;p22"/>
          <p:cNvSpPr txBox="1"/>
          <p:nvPr>
            <p:ph idx="6" type="subTitle"/>
          </p:nvPr>
        </p:nvSpPr>
        <p:spPr>
          <a:xfrm>
            <a:off x="4661837" y="3688700"/>
            <a:ext cx="1705800" cy="8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9" name="Google Shape;149;p22"/>
          <p:cNvSpPr txBox="1"/>
          <p:nvPr>
            <p:ph idx="7" type="title"/>
          </p:nvPr>
        </p:nvSpPr>
        <p:spPr>
          <a:xfrm>
            <a:off x="6547313" y="3278375"/>
            <a:ext cx="17058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0" name="Google Shape;150;p22"/>
          <p:cNvSpPr txBox="1"/>
          <p:nvPr>
            <p:ph idx="8" type="subTitle"/>
          </p:nvPr>
        </p:nvSpPr>
        <p:spPr>
          <a:xfrm>
            <a:off x="6547312" y="3688700"/>
            <a:ext cx="1705800" cy="8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SECTION_TITLE_AND_DESCRIPTION_1_2_4_2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3" name="Google Shape;153;p23"/>
          <p:cNvSpPr/>
          <p:nvPr/>
        </p:nvSpPr>
        <p:spPr>
          <a:xfrm flipH="1">
            <a:off x="7738500" y="3738003"/>
            <a:ext cx="1405500" cy="1405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SECTION_TITLE_AND_DESCRIPTION_1_2_4_2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6" name="Google Shape;156;p24"/>
          <p:cNvSpPr/>
          <p:nvPr/>
        </p:nvSpPr>
        <p:spPr>
          <a:xfrm flipH="1" rot="5400000">
            <a:off x="0" y="3738003"/>
            <a:ext cx="1405500" cy="1405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4"/>
          <p:cNvSpPr/>
          <p:nvPr/>
        </p:nvSpPr>
        <p:spPr>
          <a:xfrm>
            <a:off x="8705850" y="-4175"/>
            <a:ext cx="438300" cy="321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2">
  <p:cSld name="SECTION_TITLE_AND_DESCRIPTION_1_2_4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1029803" y="3084050"/>
            <a:ext cx="21129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0" name="Google Shape;160;p25"/>
          <p:cNvSpPr txBox="1"/>
          <p:nvPr>
            <p:ph idx="1" type="subTitle"/>
          </p:nvPr>
        </p:nvSpPr>
        <p:spPr>
          <a:xfrm>
            <a:off x="1029800" y="3494375"/>
            <a:ext cx="21129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1" name="Google Shape;161;p25"/>
          <p:cNvSpPr txBox="1"/>
          <p:nvPr>
            <p:ph idx="2"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2" name="Google Shape;162;p25"/>
          <p:cNvSpPr txBox="1"/>
          <p:nvPr>
            <p:ph idx="3" type="title"/>
          </p:nvPr>
        </p:nvSpPr>
        <p:spPr>
          <a:xfrm>
            <a:off x="3515553" y="3084050"/>
            <a:ext cx="21129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3" name="Google Shape;163;p25"/>
          <p:cNvSpPr txBox="1"/>
          <p:nvPr>
            <p:ph idx="4" type="subTitle"/>
          </p:nvPr>
        </p:nvSpPr>
        <p:spPr>
          <a:xfrm>
            <a:off x="3515550" y="3494375"/>
            <a:ext cx="21129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4" name="Google Shape;164;p25"/>
          <p:cNvSpPr txBox="1"/>
          <p:nvPr>
            <p:ph idx="5" type="title"/>
          </p:nvPr>
        </p:nvSpPr>
        <p:spPr>
          <a:xfrm>
            <a:off x="6001303" y="3084050"/>
            <a:ext cx="2112900" cy="45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5" name="Google Shape;165;p25"/>
          <p:cNvSpPr txBox="1"/>
          <p:nvPr>
            <p:ph idx="6" type="subTitle"/>
          </p:nvPr>
        </p:nvSpPr>
        <p:spPr>
          <a:xfrm>
            <a:off x="6001300" y="3494375"/>
            <a:ext cx="21129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6" name="Google Shape;166;p25"/>
          <p:cNvSpPr/>
          <p:nvPr/>
        </p:nvSpPr>
        <p:spPr>
          <a:xfrm>
            <a:off x="0" y="0"/>
            <a:ext cx="438300" cy="321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5"/>
          <p:cNvSpPr/>
          <p:nvPr/>
        </p:nvSpPr>
        <p:spPr>
          <a:xfrm flipH="1">
            <a:off x="7738500" y="3738003"/>
            <a:ext cx="1405500" cy="14055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_4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26"/>
          <p:cNvSpPr txBox="1"/>
          <p:nvPr>
            <p:ph idx="2" type="title"/>
          </p:nvPr>
        </p:nvSpPr>
        <p:spPr>
          <a:xfrm>
            <a:off x="5181603" y="2076450"/>
            <a:ext cx="2694600" cy="69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1" name="Google Shape;171;p26"/>
          <p:cNvSpPr txBox="1"/>
          <p:nvPr>
            <p:ph idx="1" type="subTitle"/>
          </p:nvPr>
        </p:nvSpPr>
        <p:spPr>
          <a:xfrm>
            <a:off x="5181599" y="2856272"/>
            <a:ext cx="2694600" cy="13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2" name="Google Shape;172;p26"/>
          <p:cNvSpPr/>
          <p:nvPr/>
        </p:nvSpPr>
        <p:spPr>
          <a:xfrm flipH="1" rot="5400000">
            <a:off x="0" y="3738003"/>
            <a:ext cx="1405500" cy="14055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6"/>
          <p:cNvSpPr/>
          <p:nvPr/>
        </p:nvSpPr>
        <p:spPr>
          <a:xfrm>
            <a:off x="8763000" y="967375"/>
            <a:ext cx="485700" cy="180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TITLE_AND_DESCRIPTION_1_2_3_2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idx="1" type="subTitle"/>
          </p:nvPr>
        </p:nvSpPr>
        <p:spPr>
          <a:xfrm>
            <a:off x="782675" y="1411975"/>
            <a:ext cx="3464100" cy="14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6" name="Google Shape;176;p27"/>
          <p:cNvSpPr txBox="1"/>
          <p:nvPr>
            <p:ph type="title"/>
          </p:nvPr>
        </p:nvSpPr>
        <p:spPr>
          <a:xfrm>
            <a:off x="782675" y="763800"/>
            <a:ext cx="5741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7" name="Google Shape;177;p27"/>
          <p:cNvSpPr txBox="1"/>
          <p:nvPr/>
        </p:nvSpPr>
        <p:spPr>
          <a:xfrm>
            <a:off x="782675" y="3394025"/>
            <a:ext cx="3148800" cy="7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lang="en" sz="1200">
                <a:solidFill>
                  <a:srgbClr val="000000"/>
                </a:solidFill>
                <a:uFill>
                  <a:noFill/>
                </a:uFill>
                <a:latin typeface="Fira Sans Condensed Light"/>
                <a:ea typeface="Fira Sans Condensed Light"/>
                <a:cs typeface="Fira Sans Condensed Light"/>
                <a:sym typeface="Fira Sans Condensed Ligh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000000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lang="en" sz="1200">
                <a:solidFill>
                  <a:srgbClr val="000000"/>
                </a:solidFill>
                <a:uFill>
                  <a:noFill/>
                </a:uFill>
                <a:latin typeface="Fira Sans Condensed Light"/>
                <a:ea typeface="Fira Sans Condensed Light"/>
                <a:cs typeface="Fira Sans Condensed Light"/>
                <a:sym typeface="Fira Sans Condensed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000000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lang="en" sz="1200">
                <a:solidFill>
                  <a:srgbClr val="000000"/>
                </a:solidFill>
                <a:uFill>
                  <a:noFill/>
                </a:uFill>
                <a:latin typeface="Fira Sans Condensed Light"/>
                <a:ea typeface="Fira Sans Condensed Light"/>
                <a:cs typeface="Fira Sans Condensed Light"/>
                <a:sym typeface="Fira Sans Condensed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rgbClr val="000000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1200">
              <a:solidFill>
                <a:srgbClr val="000000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78" name="Google Shape;178;p27"/>
          <p:cNvSpPr/>
          <p:nvPr/>
        </p:nvSpPr>
        <p:spPr>
          <a:xfrm>
            <a:off x="0" y="967375"/>
            <a:ext cx="333300" cy="180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2" name="Google Shape;192;p3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3" name="Google Shape;193;p3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4" name="Google Shape;194;p3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5" name="Google Shape;195;p3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idx="1" type="body"/>
          </p:nvPr>
        </p:nvSpPr>
        <p:spPr>
          <a:xfrm>
            <a:off x="742050" y="1101675"/>
            <a:ext cx="7659900" cy="31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4"/>
          <p:cNvSpPr/>
          <p:nvPr/>
        </p:nvSpPr>
        <p:spPr>
          <a:xfrm>
            <a:off x="8832300" y="0"/>
            <a:ext cx="336300" cy="159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>
            <p:ph idx="12" type="sldNum"/>
          </p:nvPr>
        </p:nvSpPr>
        <p:spPr>
          <a:xfrm>
            <a:off x="4272713" y="4652850"/>
            <a:ext cx="5883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33"/>
          <p:cNvSpPr txBox="1"/>
          <p:nvPr/>
        </p:nvSpPr>
        <p:spPr>
          <a:xfrm>
            <a:off x="4277925" y="4894444"/>
            <a:ext cx="5883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M</a:t>
            </a:r>
            <a:r>
              <a:rPr lang="en" sz="11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2</a:t>
            </a:r>
            <a:r>
              <a:rPr b="0" i="0" lang="en" sz="1100" u="none" cap="none" strike="noStrik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-</a:t>
            </a:r>
            <a:r>
              <a:rPr lang="en" sz="1100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2</a:t>
            </a:r>
            <a:r>
              <a:rPr b="0" i="0" lang="en" sz="1100" u="none" cap="none" strike="noStrike">
                <a:solidFill>
                  <a:schemeClr val="dk1"/>
                </a:solidFill>
                <a:latin typeface="Sarabun"/>
                <a:ea typeface="Sarabun"/>
                <a:cs typeface="Sarabun"/>
                <a:sym typeface="Sarabun"/>
              </a:rPr>
              <a:t>  </a:t>
            </a:r>
            <a:endParaRPr b="0" i="0" sz="1100" u="none" cap="none" strike="noStrike">
              <a:solidFill>
                <a:schemeClr val="dk1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199" name="Google Shape;199;p33"/>
          <p:cNvSpPr/>
          <p:nvPr/>
        </p:nvSpPr>
        <p:spPr>
          <a:xfrm>
            <a:off x="7601737" y="4766381"/>
            <a:ext cx="1394700" cy="133800"/>
          </a:xfrm>
          <a:prstGeom prst="parallelogram">
            <a:avLst>
              <a:gd fmla="val 85714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3"/>
          <p:cNvSpPr txBox="1"/>
          <p:nvPr/>
        </p:nvSpPr>
        <p:spPr>
          <a:xfrm>
            <a:off x="7547531" y="4395038"/>
            <a:ext cx="16179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600">
                <a:solidFill>
                  <a:srgbClr val="1BA2CE"/>
                </a:solidFill>
                <a:latin typeface="Prompt"/>
                <a:ea typeface="Prompt"/>
                <a:cs typeface="Prompt"/>
                <a:sym typeface="Prompt"/>
              </a:rPr>
              <a:t>IoTs Training</a:t>
            </a:r>
            <a:endParaRPr i="0" sz="1600" u="none" cap="none" strike="noStrike">
              <a:solidFill>
                <a:srgbClr val="1BA2CE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cxnSp>
        <p:nvCxnSpPr>
          <p:cNvPr id="201" name="Google Shape;201;p33"/>
          <p:cNvCxnSpPr>
            <a:stCxn id="202" idx="1"/>
          </p:cNvCxnSpPr>
          <p:nvPr/>
        </p:nvCxnSpPr>
        <p:spPr>
          <a:xfrm>
            <a:off x="0" y="4873294"/>
            <a:ext cx="7572600" cy="0"/>
          </a:xfrm>
          <a:prstGeom prst="straightConnector1">
            <a:avLst/>
          </a:prstGeom>
          <a:noFill/>
          <a:ln cap="flat" cmpd="sng" w="19050">
            <a:solidFill>
              <a:srgbClr val="1BA2C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" name="Google Shape;202;p33"/>
          <p:cNvSpPr/>
          <p:nvPr/>
        </p:nvSpPr>
        <p:spPr>
          <a:xfrm>
            <a:off x="0" y="4748644"/>
            <a:ext cx="1139700" cy="249300"/>
          </a:xfrm>
          <a:prstGeom prst="rect">
            <a:avLst/>
          </a:prstGeom>
          <a:solidFill>
            <a:srgbClr val="1BA2CE"/>
          </a:solidFill>
          <a:ln cap="flat" cmpd="sng" w="9525">
            <a:solidFill>
              <a:srgbClr val="37B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3"/>
          <p:cNvSpPr txBox="1"/>
          <p:nvPr/>
        </p:nvSpPr>
        <p:spPr>
          <a:xfrm>
            <a:off x="4272713" y="4652850"/>
            <a:ext cx="5883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‹#›</a:t>
            </a:fld>
            <a:endParaRPr sz="1100">
              <a:solidFill>
                <a:srgbClr val="000000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sp>
        <p:nvSpPr>
          <p:cNvPr id="204" name="Google Shape;204;p33"/>
          <p:cNvSpPr/>
          <p:nvPr/>
        </p:nvSpPr>
        <p:spPr>
          <a:xfrm>
            <a:off x="6531823" y="0"/>
            <a:ext cx="2612400" cy="274200"/>
          </a:xfrm>
          <a:prstGeom prst="parallelogram">
            <a:avLst>
              <a:gd fmla="val 78895" name="adj"/>
            </a:avLst>
          </a:prstGeom>
          <a:solidFill>
            <a:srgbClr val="1BA2C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581" y="4374485"/>
            <a:ext cx="588150" cy="341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8" name="Google Shape;208;p3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9" name="Google Shape;209;p3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2" name="Google Shape;212;p3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13" name="Google Shape;213;p3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4" name="Google Shape;214;p3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5" name="Google Shape;215;p3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8" name="Google Shape;218;p36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9" name="Google Shape;219;p36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0" name="Google Shape;220;p3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1" name="Google Shape;221;p3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2" name="Google Shape;222;p3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5" name="Google Shape;225;p37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26" name="Google Shape;226;p37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7" name="Google Shape;227;p37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28" name="Google Shape;228;p37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9" name="Google Shape;229;p3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0" name="Google Shape;230;p3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1" name="Google Shape;231;p3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4" name="Google Shape;234;p3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5" name="Google Shape;235;p3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6" name="Google Shape;236;p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9" name="Google Shape;239;p39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240" name="Google Shape;240;p39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41" name="Google Shape;241;p3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2" name="Google Shape;242;p3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3" name="Google Shape;243;p3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6" name="Google Shape;246;p40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247" name="Google Shape;247;p40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48" name="Google Shape;248;p4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9" name="Google Shape;249;p4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0" name="Google Shape;250;p4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3" name="Google Shape;253;p41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4" name="Google Shape;254;p4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5" name="Google Shape;255;p4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6" name="Google Shape;256;p4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2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9" name="Google Shape;259;p42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0" name="Google Shape;260;p4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1" name="Google Shape;261;p4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2" name="Google Shape;262;p4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idx="1" type="body"/>
          </p:nvPr>
        </p:nvSpPr>
        <p:spPr>
          <a:xfrm>
            <a:off x="789150" y="1342225"/>
            <a:ext cx="3399000" cy="29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955850" y="1342225"/>
            <a:ext cx="3399000" cy="29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" name="Google Shape;25;p5"/>
          <p:cNvSpPr/>
          <p:nvPr/>
        </p:nvSpPr>
        <p:spPr>
          <a:xfrm>
            <a:off x="3886200" y="4705425"/>
            <a:ext cx="5257800" cy="44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43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66" name="Google Shape;266;p4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4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4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2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1" name="Google Shape;271;p44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72" name="Google Shape;272;p4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3" name="Google Shape;273;p4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4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3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5"/>
          <p:cNvSpPr txBox="1"/>
          <p:nvPr>
            <p:ph idx="1" type="body"/>
          </p:nvPr>
        </p:nvSpPr>
        <p:spPr>
          <a:xfrm>
            <a:off x="450503" y="4447448"/>
            <a:ext cx="82392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1" sz="1400"/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277" name="Google Shape;277;p45"/>
          <p:cNvSpPr txBox="1"/>
          <p:nvPr>
            <p:ph type="title"/>
          </p:nvPr>
        </p:nvSpPr>
        <p:spPr>
          <a:xfrm>
            <a:off x="452436" y="965622"/>
            <a:ext cx="82392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78" name="Google Shape;278;p45"/>
          <p:cNvSpPr txBox="1"/>
          <p:nvPr>
            <p:ph idx="2" type="body"/>
          </p:nvPr>
        </p:nvSpPr>
        <p:spPr>
          <a:xfrm>
            <a:off x="450503" y="2708696"/>
            <a:ext cx="82392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279" name="Google Shape;279;p45"/>
          <p:cNvSpPr txBox="1"/>
          <p:nvPr>
            <p:ph idx="12" type="sldNum"/>
          </p:nvPr>
        </p:nvSpPr>
        <p:spPr>
          <a:xfrm>
            <a:off x="4500562" y="4905375"/>
            <a:ext cx="1383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>
              <a:solidFill>
                <a:srgbClr val="888888"/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_2_1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6"/>
          <p:cNvSpPr txBox="1"/>
          <p:nvPr>
            <p:ph idx="1" type="body"/>
          </p:nvPr>
        </p:nvSpPr>
        <p:spPr>
          <a:xfrm>
            <a:off x="450503" y="4447448"/>
            <a:ext cx="82392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1" sz="1400"/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282" name="Google Shape;282;p46"/>
          <p:cNvSpPr txBox="1"/>
          <p:nvPr>
            <p:ph type="title"/>
          </p:nvPr>
        </p:nvSpPr>
        <p:spPr>
          <a:xfrm>
            <a:off x="452436" y="965622"/>
            <a:ext cx="82392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83" name="Google Shape;283;p46"/>
          <p:cNvSpPr txBox="1"/>
          <p:nvPr>
            <p:ph idx="2" type="body"/>
          </p:nvPr>
        </p:nvSpPr>
        <p:spPr>
          <a:xfrm>
            <a:off x="450503" y="2708696"/>
            <a:ext cx="82392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284" name="Google Shape;284;p46"/>
          <p:cNvSpPr txBox="1"/>
          <p:nvPr>
            <p:ph idx="12" type="sldNum"/>
          </p:nvPr>
        </p:nvSpPr>
        <p:spPr>
          <a:xfrm>
            <a:off x="4500562" y="4905375"/>
            <a:ext cx="1383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>
              <a:solidFill>
                <a:srgbClr val="888888"/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288" name="Google Shape;288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 1">
  <p:cSld name="TITLE_2_2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8"/>
          <p:cNvSpPr txBox="1"/>
          <p:nvPr>
            <p:ph idx="1" type="body"/>
          </p:nvPr>
        </p:nvSpPr>
        <p:spPr>
          <a:xfrm>
            <a:off x="450503" y="4447448"/>
            <a:ext cx="82392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1" sz="1400"/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291" name="Google Shape;291;p48"/>
          <p:cNvSpPr txBox="1"/>
          <p:nvPr>
            <p:ph type="title"/>
          </p:nvPr>
        </p:nvSpPr>
        <p:spPr>
          <a:xfrm>
            <a:off x="452436" y="965622"/>
            <a:ext cx="82392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"/>
              <a:buNone/>
              <a:defRPr sz="4400"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92" name="Google Shape;292;p48"/>
          <p:cNvSpPr txBox="1"/>
          <p:nvPr>
            <p:ph idx="2" type="body"/>
          </p:nvPr>
        </p:nvSpPr>
        <p:spPr>
          <a:xfrm>
            <a:off x="450503" y="2708696"/>
            <a:ext cx="82392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293" name="Google Shape;293;p48"/>
          <p:cNvSpPr txBox="1"/>
          <p:nvPr>
            <p:ph idx="12" type="sldNum"/>
          </p:nvPr>
        </p:nvSpPr>
        <p:spPr>
          <a:xfrm>
            <a:off x="4500562" y="4905375"/>
            <a:ext cx="1383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>
              <a:solidFill>
                <a:srgbClr val="888888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" name="Google Shape;28;p6"/>
          <p:cNvSpPr/>
          <p:nvPr/>
        </p:nvSpPr>
        <p:spPr>
          <a:xfrm>
            <a:off x="0" y="0"/>
            <a:ext cx="336300" cy="1598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/>
          <p:nvPr/>
        </p:nvSpPr>
        <p:spPr>
          <a:xfrm>
            <a:off x="0" y="4167600"/>
            <a:ext cx="975900" cy="9759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7"/>
          <p:cNvSpPr/>
          <p:nvPr/>
        </p:nvSpPr>
        <p:spPr>
          <a:xfrm>
            <a:off x="6796500" y="0"/>
            <a:ext cx="1927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 txBox="1"/>
          <p:nvPr>
            <p:ph type="title"/>
          </p:nvPr>
        </p:nvSpPr>
        <p:spPr>
          <a:xfrm>
            <a:off x="595975" y="873050"/>
            <a:ext cx="6392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595975" y="1792575"/>
            <a:ext cx="2808000" cy="25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 rot="5400000">
            <a:off x="0" y="9"/>
            <a:ext cx="2038200" cy="2038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5619900" y="4320175"/>
            <a:ext cx="3524100" cy="42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8"/>
          <p:cNvSpPr txBox="1"/>
          <p:nvPr>
            <p:ph type="title"/>
          </p:nvPr>
        </p:nvSpPr>
        <p:spPr>
          <a:xfrm>
            <a:off x="5486975" y="526350"/>
            <a:ext cx="32199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6908600" y="1239600"/>
            <a:ext cx="2235300" cy="93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5003600" y="3708525"/>
            <a:ext cx="4140300" cy="101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/>
          <p:nvPr/>
        </p:nvSpPr>
        <p:spPr>
          <a:xfrm>
            <a:off x="0" y="0"/>
            <a:ext cx="647700" cy="116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857875" y="1571600"/>
            <a:ext cx="3106800" cy="36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ira Sans Condensed"/>
              <a:buNone/>
              <a:defRPr b="1" sz="16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 b="1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 b="1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 b="1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 b="1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 b="1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 b="1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 b="1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 Condensed"/>
              <a:buNone/>
              <a:defRPr b="1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857875" y="2176125"/>
            <a:ext cx="3106800" cy="24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5773775" y="3392575"/>
            <a:ext cx="2373300" cy="13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47" name="Google Shape;47;p10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10"/>
          <p:cNvSpPr/>
          <p:nvPr/>
        </p:nvSpPr>
        <p:spPr>
          <a:xfrm>
            <a:off x="0" y="-4675"/>
            <a:ext cx="514200" cy="1319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0"/>
          <p:cNvSpPr/>
          <p:nvPr/>
        </p:nvSpPr>
        <p:spPr>
          <a:xfrm flipH="1">
            <a:off x="8763000" y="1353200"/>
            <a:ext cx="381000" cy="379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44.xml"/><Relationship Id="rId18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3F3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 Condensed ExtraBold"/>
              <a:buNone/>
              <a:defRPr sz="2800">
                <a:solidFill>
                  <a:schemeClr val="dk2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 Condensed Light"/>
              <a:buChar char="●"/>
              <a:defRPr sz="1800">
                <a:solidFill>
                  <a:schemeClr val="dk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Condensed Light"/>
              <a:buChar char="○"/>
              <a:defRPr>
                <a:solidFill>
                  <a:schemeClr val="dk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Condensed Light"/>
              <a:buChar char="■"/>
              <a:defRPr>
                <a:solidFill>
                  <a:schemeClr val="dk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Condensed Light"/>
              <a:buChar char="●"/>
              <a:defRPr>
                <a:solidFill>
                  <a:schemeClr val="dk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Condensed Light"/>
              <a:buChar char="○"/>
              <a:defRPr>
                <a:solidFill>
                  <a:schemeClr val="dk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Condensed Light"/>
              <a:buChar char="■"/>
              <a:defRPr>
                <a:solidFill>
                  <a:schemeClr val="dk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Condensed Light"/>
              <a:buChar char="●"/>
              <a:defRPr>
                <a:solidFill>
                  <a:schemeClr val="dk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Condensed Light"/>
              <a:buChar char="○"/>
              <a:defRPr>
                <a:solidFill>
                  <a:schemeClr val="dk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Sans Condensed Light"/>
              <a:buChar char="■"/>
              <a:defRPr>
                <a:solidFill>
                  <a:schemeClr val="dk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182" name="Google Shape;182;p29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Google Shape;187;p3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8" name="Google Shape;188;p3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3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12.png"/><Relationship Id="rId8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98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92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95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40.jpg"/><Relationship Id="rId4" Type="http://schemas.openxmlformats.org/officeDocument/2006/relationships/image" Target="../media/image94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41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11.png"/><Relationship Id="rId4" Type="http://schemas.openxmlformats.org/officeDocument/2006/relationships/image" Target="../media/image126.png"/><Relationship Id="rId9" Type="http://schemas.openxmlformats.org/officeDocument/2006/relationships/image" Target="../media/image124.png"/><Relationship Id="rId5" Type="http://schemas.openxmlformats.org/officeDocument/2006/relationships/image" Target="../media/image128.png"/><Relationship Id="rId6" Type="http://schemas.openxmlformats.org/officeDocument/2006/relationships/image" Target="../media/image99.png"/><Relationship Id="rId7" Type="http://schemas.openxmlformats.org/officeDocument/2006/relationships/image" Target="../media/image129.png"/><Relationship Id="rId8" Type="http://schemas.openxmlformats.org/officeDocument/2006/relationships/image" Target="../media/image101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25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0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05.png"/><Relationship Id="rId4" Type="http://schemas.openxmlformats.org/officeDocument/2006/relationships/image" Target="../media/image102.png"/><Relationship Id="rId5" Type="http://schemas.openxmlformats.org/officeDocument/2006/relationships/image" Target="../media/image104.png"/><Relationship Id="rId6" Type="http://schemas.openxmlformats.org/officeDocument/2006/relationships/image" Target="../media/image109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08.jp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10.jp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07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06.png"/><Relationship Id="rId4" Type="http://schemas.openxmlformats.org/officeDocument/2006/relationships/image" Target="../media/image112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03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21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13.png"/><Relationship Id="rId4" Type="http://schemas.openxmlformats.org/officeDocument/2006/relationships/image" Target="../media/image115.png"/><Relationship Id="rId5" Type="http://schemas.openxmlformats.org/officeDocument/2006/relationships/image" Target="../media/image118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17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27.png"/><Relationship Id="rId4" Type="http://schemas.openxmlformats.org/officeDocument/2006/relationships/hyperlink" Target="https://iot.dfrobot.com/" TargetMode="Externa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16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22.jp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20.jp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19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23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14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38.jp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39.jp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36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33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35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34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32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30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37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45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jpg"/><Relationship Id="rId4" Type="http://schemas.openxmlformats.org/officeDocument/2006/relationships/image" Target="../media/image2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jpg"/><Relationship Id="rId4" Type="http://schemas.openxmlformats.org/officeDocument/2006/relationships/image" Target="../media/image2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jpg"/><Relationship Id="rId4" Type="http://schemas.openxmlformats.org/officeDocument/2006/relationships/image" Target="../media/image2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jpg"/><Relationship Id="rId4" Type="http://schemas.openxmlformats.org/officeDocument/2006/relationships/image" Target="../media/image2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jpg"/><Relationship Id="rId4" Type="http://schemas.openxmlformats.org/officeDocument/2006/relationships/image" Target="../media/image2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jpg"/><Relationship Id="rId4" Type="http://schemas.openxmlformats.org/officeDocument/2006/relationships/image" Target="../media/image3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jpg"/><Relationship Id="rId4" Type="http://schemas.openxmlformats.org/officeDocument/2006/relationships/image" Target="../media/image4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0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0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4.png"/><Relationship Id="rId4" Type="http://schemas.openxmlformats.org/officeDocument/2006/relationships/image" Target="../media/image4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1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8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4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6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0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3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5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9.png"/><Relationship Id="rId4" Type="http://schemas.openxmlformats.org/officeDocument/2006/relationships/image" Target="../media/image55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3.png"/><Relationship Id="rId4" Type="http://schemas.openxmlformats.org/officeDocument/2006/relationships/image" Target="../media/image5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4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1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3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8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hyperlink" Target="http://www.mblock.cc/en-us/download" TargetMode="External"/><Relationship Id="rId5" Type="http://schemas.openxmlformats.org/officeDocument/2006/relationships/hyperlink" Target="http://www.mblock.cc/en-us/download" TargetMode="Externa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4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4.jpg"/><Relationship Id="rId4" Type="http://schemas.openxmlformats.org/officeDocument/2006/relationships/image" Target="../media/image62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6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5.png"/><Relationship Id="rId4" Type="http://schemas.openxmlformats.org/officeDocument/2006/relationships/image" Target="../media/image6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7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1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2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7.png"/><Relationship Id="rId4" Type="http://schemas.openxmlformats.org/officeDocument/2006/relationships/image" Target="../media/image7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2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8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6.png"/><Relationship Id="rId4" Type="http://schemas.openxmlformats.org/officeDocument/2006/relationships/image" Target="../media/image80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9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4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5.jp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1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9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6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3.jp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84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87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97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88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89.jp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96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91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9"/>
          <p:cNvSpPr/>
          <p:nvPr/>
        </p:nvSpPr>
        <p:spPr>
          <a:xfrm>
            <a:off x="0" y="1823225"/>
            <a:ext cx="5168700" cy="3320400"/>
          </a:xfrm>
          <a:prstGeom prst="triangle">
            <a:avLst>
              <a:gd fmla="val 0" name="adj"/>
            </a:avLst>
          </a:prstGeom>
          <a:solidFill>
            <a:srgbClr val="1BA2C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B6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49"/>
          <p:cNvSpPr/>
          <p:nvPr/>
        </p:nvSpPr>
        <p:spPr>
          <a:xfrm>
            <a:off x="3587904" y="4123163"/>
            <a:ext cx="5556000" cy="1020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49"/>
          <p:cNvSpPr/>
          <p:nvPr/>
        </p:nvSpPr>
        <p:spPr>
          <a:xfrm>
            <a:off x="3487544" y="3796988"/>
            <a:ext cx="234300" cy="217500"/>
          </a:xfrm>
          <a:prstGeom prst="ellipse">
            <a:avLst/>
          </a:prstGeom>
          <a:noFill/>
          <a:ln cap="flat" cmpd="sng" w="19050">
            <a:solidFill>
              <a:srgbClr val="37B6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0122" y="905395"/>
            <a:ext cx="1722372" cy="7826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2" name="Google Shape;302;p49"/>
          <p:cNvCxnSpPr>
            <a:stCxn id="300" idx="6"/>
          </p:cNvCxnSpPr>
          <p:nvPr/>
        </p:nvCxnSpPr>
        <p:spPr>
          <a:xfrm>
            <a:off x="3721844" y="3905738"/>
            <a:ext cx="5422200" cy="8400"/>
          </a:xfrm>
          <a:prstGeom prst="straightConnector1">
            <a:avLst/>
          </a:prstGeom>
          <a:noFill/>
          <a:ln cap="flat" cmpd="sng" w="19050">
            <a:solidFill>
              <a:srgbClr val="37B6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3" name="Google Shape;303;p49"/>
          <p:cNvCxnSpPr>
            <a:stCxn id="300" idx="1"/>
          </p:cNvCxnSpPr>
          <p:nvPr/>
        </p:nvCxnSpPr>
        <p:spPr>
          <a:xfrm rot="10800000">
            <a:off x="-143" y="1570141"/>
            <a:ext cx="3522000" cy="2258700"/>
          </a:xfrm>
          <a:prstGeom prst="straightConnector1">
            <a:avLst/>
          </a:prstGeom>
          <a:noFill/>
          <a:ln cap="flat" cmpd="sng" w="19050">
            <a:solidFill>
              <a:srgbClr val="37B6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4" name="Google Shape;304;p49"/>
          <p:cNvSpPr txBox="1"/>
          <p:nvPr/>
        </p:nvSpPr>
        <p:spPr>
          <a:xfrm>
            <a:off x="3552325" y="380636"/>
            <a:ext cx="5700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rgbClr val="1BA2CE"/>
                </a:solidFill>
                <a:latin typeface="Prompt Medium"/>
                <a:ea typeface="Prompt Medium"/>
                <a:cs typeface="Prompt Medium"/>
                <a:sym typeface="Prompt Medium"/>
              </a:rPr>
              <a:t>IoTs AI and Robotics</a:t>
            </a:r>
            <a:endParaRPr i="0" sz="1100" u="none" cap="none" strike="noStrike">
              <a:solidFill>
                <a:srgbClr val="1BA2CE"/>
              </a:solidFill>
              <a:latin typeface="Prompt Medium"/>
              <a:ea typeface="Prompt Medium"/>
              <a:cs typeface="Prompt Medium"/>
              <a:sym typeface="Prompt Medium"/>
            </a:endParaRPr>
          </a:p>
        </p:txBody>
      </p:sp>
      <p:sp>
        <p:nvSpPr>
          <p:cNvPr id="305" name="Google Shape;305;p49"/>
          <p:cNvSpPr/>
          <p:nvPr/>
        </p:nvSpPr>
        <p:spPr>
          <a:xfrm>
            <a:off x="3383286" y="1409606"/>
            <a:ext cx="3335700" cy="9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i="0" sz="2100" u="none" cap="none" strike="noStrike">
              <a:solidFill>
                <a:srgbClr val="595959"/>
              </a:solidFill>
              <a:latin typeface="Prompt Light"/>
              <a:ea typeface="Prompt Light"/>
              <a:cs typeface="Prompt Light"/>
              <a:sym typeface="Prompt Light"/>
            </a:endParaRPr>
          </a:p>
        </p:txBody>
      </p:sp>
      <p:sp>
        <p:nvSpPr>
          <p:cNvPr id="306" name="Google Shape;306;p49"/>
          <p:cNvSpPr/>
          <p:nvPr/>
        </p:nvSpPr>
        <p:spPr>
          <a:xfrm>
            <a:off x="3383302" y="1774775"/>
            <a:ext cx="5043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595959"/>
                </a:solidFill>
                <a:latin typeface="Prompt Light"/>
                <a:ea typeface="Prompt Light"/>
                <a:cs typeface="Prompt Light"/>
                <a:sym typeface="Prompt Light"/>
              </a:rPr>
              <a:t>M1-1 HaloCode and AI Extension</a:t>
            </a:r>
            <a:endParaRPr sz="1800">
              <a:solidFill>
                <a:srgbClr val="595959"/>
              </a:solidFill>
              <a:latin typeface="Prompt Light"/>
              <a:ea typeface="Prompt Light"/>
              <a:cs typeface="Prompt Light"/>
              <a:sym typeface="Prompt Light"/>
            </a:endParaRPr>
          </a:p>
        </p:txBody>
      </p:sp>
      <p:sp>
        <p:nvSpPr>
          <p:cNvPr id="307" name="Google Shape;307;p49"/>
          <p:cNvSpPr txBox="1"/>
          <p:nvPr/>
        </p:nvSpPr>
        <p:spPr>
          <a:xfrm>
            <a:off x="3563913" y="905407"/>
            <a:ext cx="5700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>
                <a:solidFill>
                  <a:srgbClr val="1BA2CE"/>
                </a:solidFill>
                <a:latin typeface="Prompt Medium"/>
                <a:ea typeface="Prompt Medium"/>
                <a:cs typeface="Prompt Medium"/>
                <a:sym typeface="Prompt Medium"/>
              </a:rPr>
              <a:t>Super AI Engineer Season 2</a:t>
            </a:r>
            <a:endParaRPr i="0" sz="1100" u="none" cap="none" strike="noStrike">
              <a:solidFill>
                <a:schemeClr val="dk1"/>
              </a:solidFill>
              <a:latin typeface="Prompt Medium"/>
              <a:ea typeface="Prompt Medium"/>
              <a:cs typeface="Prompt Medium"/>
              <a:sym typeface="Prompt Medium"/>
            </a:endParaRPr>
          </a:p>
        </p:txBody>
      </p:sp>
      <p:sp>
        <p:nvSpPr>
          <p:cNvPr id="308" name="Google Shape;308;p49"/>
          <p:cNvSpPr/>
          <p:nvPr/>
        </p:nvSpPr>
        <p:spPr>
          <a:xfrm>
            <a:off x="7569375" y="4839000"/>
            <a:ext cx="348000" cy="118500"/>
          </a:xfrm>
          <a:prstGeom prst="parallelogram">
            <a:avLst>
              <a:gd fmla="val 85714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9"/>
          <p:cNvSpPr/>
          <p:nvPr/>
        </p:nvSpPr>
        <p:spPr>
          <a:xfrm>
            <a:off x="8140875" y="4839000"/>
            <a:ext cx="348000" cy="118500"/>
          </a:xfrm>
          <a:prstGeom prst="parallelogram">
            <a:avLst>
              <a:gd fmla="val 8571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49"/>
          <p:cNvSpPr/>
          <p:nvPr/>
        </p:nvSpPr>
        <p:spPr>
          <a:xfrm>
            <a:off x="8426625" y="4839000"/>
            <a:ext cx="348000" cy="118500"/>
          </a:xfrm>
          <a:prstGeom prst="parallelogram">
            <a:avLst>
              <a:gd fmla="val 8571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49"/>
          <p:cNvSpPr/>
          <p:nvPr/>
        </p:nvSpPr>
        <p:spPr>
          <a:xfrm>
            <a:off x="8712375" y="4839000"/>
            <a:ext cx="348000" cy="118500"/>
          </a:xfrm>
          <a:prstGeom prst="parallelogram">
            <a:avLst>
              <a:gd fmla="val 8571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49"/>
          <p:cNvSpPr/>
          <p:nvPr/>
        </p:nvSpPr>
        <p:spPr>
          <a:xfrm>
            <a:off x="7855125" y="4839000"/>
            <a:ext cx="348000" cy="118500"/>
          </a:xfrm>
          <a:prstGeom prst="parallelogram">
            <a:avLst>
              <a:gd fmla="val 85714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p49"/>
          <p:cNvPicPr preferRelativeResize="0"/>
          <p:nvPr/>
        </p:nvPicPr>
        <p:blipFill rotWithShape="1">
          <a:blip r:embed="rId4">
            <a:alphaModFix/>
          </a:blip>
          <a:srcRect b="25251" l="0" r="4761" t="26235"/>
          <a:stretch/>
        </p:blipFill>
        <p:spPr>
          <a:xfrm>
            <a:off x="0" y="57150"/>
            <a:ext cx="1514603" cy="771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7305" y="166594"/>
            <a:ext cx="1722355" cy="602277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9"/>
          <p:cNvSpPr txBox="1"/>
          <p:nvPr/>
        </p:nvSpPr>
        <p:spPr>
          <a:xfrm>
            <a:off x="112631" y="4736513"/>
            <a:ext cx="1609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ข้อมูลหลักสูตรเพิ่มเติม</a:t>
            </a:r>
            <a:endParaRPr sz="1200">
              <a:solidFill>
                <a:srgbClr val="FFFFFF"/>
              </a:solidFill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316" name="Google Shape;316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3700" y="935500"/>
            <a:ext cx="1170608" cy="47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94700" y="60325"/>
            <a:ext cx="868705" cy="80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871" y="3065842"/>
            <a:ext cx="1678950" cy="1658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8"/>
          <p:cNvSpPr/>
          <p:nvPr/>
        </p:nvSpPr>
        <p:spPr>
          <a:xfrm>
            <a:off x="3135400" y="712200"/>
            <a:ext cx="28629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58"/>
          <p:cNvSpPr txBox="1"/>
          <p:nvPr>
            <p:ph idx="2"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Halocode</a:t>
            </a:r>
            <a:endParaRPr/>
          </a:p>
        </p:txBody>
      </p:sp>
      <p:pic>
        <p:nvPicPr>
          <p:cNvPr id="384" name="Google Shape;38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3225" y="1246250"/>
            <a:ext cx="3257550" cy="29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8"/>
          <p:cNvSpPr txBox="1"/>
          <p:nvPr/>
        </p:nvSpPr>
        <p:spPr>
          <a:xfrm>
            <a:off x="3174600" y="4556300"/>
            <a:ext cx="27948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Under "Devices", click "+" to add device.</a:t>
            </a:r>
            <a:endParaRPr b="1" sz="120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48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148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แนวทาง</a:t>
            </a:r>
            <a:endParaRPr/>
          </a:p>
        </p:txBody>
      </p:sp>
      <p:grpSp>
        <p:nvGrpSpPr>
          <p:cNvPr id="1109" name="Google Shape;1109;p148"/>
          <p:cNvGrpSpPr/>
          <p:nvPr/>
        </p:nvGrpSpPr>
        <p:grpSpPr>
          <a:xfrm>
            <a:off x="159289" y="4711327"/>
            <a:ext cx="960158" cy="289172"/>
            <a:chOff x="4411970" y="2726085"/>
            <a:chExt cx="643107" cy="193659"/>
          </a:xfrm>
        </p:grpSpPr>
        <p:sp>
          <p:nvSpPr>
            <p:cNvPr id="1110" name="Google Shape;1110;p148"/>
            <p:cNvSpPr/>
            <p:nvPr/>
          </p:nvSpPr>
          <p:spPr>
            <a:xfrm>
              <a:off x="4411970" y="2726085"/>
              <a:ext cx="118796" cy="193659"/>
            </a:xfrm>
            <a:custGeom>
              <a:rect b="b" l="l" r="r" t="t"/>
              <a:pathLst>
                <a:path extrusionOk="0" h="4289" w="2631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E477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48"/>
            <p:cNvSpPr/>
            <p:nvPr/>
          </p:nvSpPr>
          <p:spPr>
            <a:xfrm>
              <a:off x="4426058" y="2791601"/>
              <a:ext cx="36167" cy="62627"/>
            </a:xfrm>
            <a:custGeom>
              <a:rect b="b" l="l" r="r" t="t"/>
              <a:pathLst>
                <a:path extrusionOk="0" h="1387" w="801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E477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148"/>
            <p:cNvSpPr/>
            <p:nvPr/>
          </p:nvSpPr>
          <p:spPr>
            <a:xfrm>
              <a:off x="4456806" y="2743875"/>
              <a:ext cx="598271" cy="157989"/>
            </a:xfrm>
            <a:custGeom>
              <a:rect b="b" l="l" r="r" t="t"/>
              <a:pathLst>
                <a:path extrusionOk="0" h="3499" w="1325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E477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Normal</a:t>
              </a:r>
              <a:endParaRPr>
                <a:solidFill>
                  <a:srgbClr val="FFFFFF"/>
                </a:solidFill>
              </a:endParaRPr>
            </a:p>
          </p:txBody>
        </p:sp>
      </p:grpSp>
      <p:pic>
        <p:nvPicPr>
          <p:cNvPr id="1113" name="Google Shape;1113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863" y="1748175"/>
            <a:ext cx="8748275" cy="191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148"/>
          <p:cNvSpPr txBox="1"/>
          <p:nvPr/>
        </p:nvSpPr>
        <p:spPr>
          <a:xfrm>
            <a:off x="3289450" y="4766625"/>
            <a:ext cx="58545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HaloCode</a:t>
            </a:r>
            <a:endParaRPr b="1" sz="180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49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0" name="Google Shape;1120;p149"/>
          <p:cNvGrpSpPr/>
          <p:nvPr/>
        </p:nvGrpSpPr>
        <p:grpSpPr>
          <a:xfrm>
            <a:off x="159289" y="4711327"/>
            <a:ext cx="960158" cy="289172"/>
            <a:chOff x="4411970" y="2726085"/>
            <a:chExt cx="643107" cy="193659"/>
          </a:xfrm>
        </p:grpSpPr>
        <p:sp>
          <p:nvSpPr>
            <p:cNvPr id="1121" name="Google Shape;1121;p149"/>
            <p:cNvSpPr/>
            <p:nvPr/>
          </p:nvSpPr>
          <p:spPr>
            <a:xfrm>
              <a:off x="4411970" y="2726085"/>
              <a:ext cx="118796" cy="193659"/>
            </a:xfrm>
            <a:custGeom>
              <a:rect b="b" l="l" r="r" t="t"/>
              <a:pathLst>
                <a:path extrusionOk="0" h="4289" w="2631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9CC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49"/>
            <p:cNvSpPr/>
            <p:nvPr/>
          </p:nvSpPr>
          <p:spPr>
            <a:xfrm>
              <a:off x="4426058" y="2791601"/>
              <a:ext cx="36167" cy="62627"/>
            </a:xfrm>
            <a:custGeom>
              <a:rect b="b" l="l" r="r" t="t"/>
              <a:pathLst>
                <a:path extrusionOk="0" h="1387" w="801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9CC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149"/>
            <p:cNvSpPr/>
            <p:nvPr/>
          </p:nvSpPr>
          <p:spPr>
            <a:xfrm>
              <a:off x="4456806" y="2743875"/>
              <a:ext cx="598271" cy="157989"/>
            </a:xfrm>
            <a:custGeom>
              <a:rect b="b" l="l" r="r" t="t"/>
              <a:pathLst>
                <a:path extrusionOk="0" h="3499" w="1325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9CC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Normal</a:t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1124" name="Google Shape;1124;p149"/>
          <p:cNvSpPr txBox="1"/>
          <p:nvPr/>
        </p:nvSpPr>
        <p:spPr>
          <a:xfrm>
            <a:off x="3289450" y="4766625"/>
            <a:ext cx="58545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Sprites</a:t>
            </a:r>
            <a:endParaRPr b="1" sz="180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125" name="Google Shape;1125;p149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แนวทาง</a:t>
            </a:r>
            <a:endParaRPr/>
          </a:p>
        </p:txBody>
      </p:sp>
      <p:pic>
        <p:nvPicPr>
          <p:cNvPr id="1126" name="Google Shape;1126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864" y="1358825"/>
            <a:ext cx="6230275" cy="31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150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150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แนวทาง</a:t>
            </a:r>
            <a:endParaRPr/>
          </a:p>
        </p:txBody>
      </p:sp>
      <p:grpSp>
        <p:nvGrpSpPr>
          <p:cNvPr id="1133" name="Google Shape;1133;p150"/>
          <p:cNvGrpSpPr/>
          <p:nvPr/>
        </p:nvGrpSpPr>
        <p:grpSpPr>
          <a:xfrm>
            <a:off x="159289" y="4711327"/>
            <a:ext cx="960158" cy="289172"/>
            <a:chOff x="4411970" y="2726085"/>
            <a:chExt cx="643107" cy="193659"/>
          </a:xfrm>
        </p:grpSpPr>
        <p:sp>
          <p:nvSpPr>
            <p:cNvPr id="1134" name="Google Shape;1134;p150"/>
            <p:cNvSpPr/>
            <p:nvPr/>
          </p:nvSpPr>
          <p:spPr>
            <a:xfrm>
              <a:off x="4411970" y="2726085"/>
              <a:ext cx="118796" cy="193659"/>
            </a:xfrm>
            <a:custGeom>
              <a:rect b="b" l="l" r="r" t="t"/>
              <a:pathLst>
                <a:path extrusionOk="0" h="4289" w="2631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E477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150"/>
            <p:cNvSpPr/>
            <p:nvPr/>
          </p:nvSpPr>
          <p:spPr>
            <a:xfrm>
              <a:off x="4426058" y="2791601"/>
              <a:ext cx="36167" cy="62627"/>
            </a:xfrm>
            <a:custGeom>
              <a:rect b="b" l="l" r="r" t="t"/>
              <a:pathLst>
                <a:path extrusionOk="0" h="1387" w="801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E477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150"/>
            <p:cNvSpPr/>
            <p:nvPr/>
          </p:nvSpPr>
          <p:spPr>
            <a:xfrm>
              <a:off x="4456806" y="2743875"/>
              <a:ext cx="598271" cy="157989"/>
            </a:xfrm>
            <a:custGeom>
              <a:rect b="b" l="l" r="r" t="t"/>
              <a:pathLst>
                <a:path extrusionOk="0" h="3499" w="1325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E477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Normal</a:t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1137" name="Google Shape;1137;p150"/>
          <p:cNvSpPr txBox="1"/>
          <p:nvPr/>
        </p:nvSpPr>
        <p:spPr>
          <a:xfrm>
            <a:off x="3289450" y="4766625"/>
            <a:ext cx="58545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HaloCode</a:t>
            </a:r>
            <a:endParaRPr b="1" sz="180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1138" name="Google Shape;1138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163" y="1076100"/>
            <a:ext cx="6673674" cy="318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51"/>
          <p:cNvSpPr/>
          <p:nvPr/>
        </p:nvSpPr>
        <p:spPr>
          <a:xfrm>
            <a:off x="3470950" y="2628775"/>
            <a:ext cx="22020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151"/>
          <p:cNvSpPr txBox="1"/>
          <p:nvPr>
            <p:ph idx="4294967295" type="title"/>
          </p:nvPr>
        </p:nvSpPr>
        <p:spPr>
          <a:xfrm>
            <a:off x="311700" y="1980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Thanks!</a:t>
            </a:r>
            <a:endParaRPr sz="480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52"/>
          <p:cNvSpPr/>
          <p:nvPr/>
        </p:nvSpPr>
        <p:spPr>
          <a:xfrm>
            <a:off x="0" y="1941150"/>
            <a:ext cx="4915800" cy="270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152"/>
          <p:cNvSpPr txBox="1"/>
          <p:nvPr>
            <p:ph type="ctrTitle"/>
          </p:nvPr>
        </p:nvSpPr>
        <p:spPr>
          <a:xfrm>
            <a:off x="744100" y="2844275"/>
            <a:ext cx="4278000" cy="9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HaloCode Learning</a:t>
            </a:r>
            <a:endParaRPr sz="4500"/>
          </a:p>
        </p:txBody>
      </p:sp>
      <p:sp>
        <p:nvSpPr>
          <p:cNvPr id="1151" name="Google Shape;1151;p152"/>
          <p:cNvSpPr txBox="1"/>
          <p:nvPr>
            <p:ph idx="1" type="subTitle"/>
          </p:nvPr>
        </p:nvSpPr>
        <p:spPr>
          <a:xfrm>
            <a:off x="759273" y="3612025"/>
            <a:ext cx="2685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Beginner Programming</a:t>
            </a:r>
            <a:endParaRPr sz="1800"/>
          </a:p>
        </p:txBody>
      </p:sp>
      <p:sp>
        <p:nvSpPr>
          <p:cNvPr id="1152" name="Google Shape;1152;p152"/>
          <p:cNvSpPr/>
          <p:nvPr/>
        </p:nvSpPr>
        <p:spPr>
          <a:xfrm>
            <a:off x="4485900" y="103275"/>
            <a:ext cx="4658100" cy="1611300"/>
          </a:xfrm>
          <a:prstGeom prst="rect">
            <a:avLst/>
          </a:prstGeom>
          <a:solidFill>
            <a:srgbClr val="FFFFFF">
              <a:alpha val="322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3" name="Google Shape;1153;p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1588" y="-1325"/>
            <a:ext cx="4679572" cy="163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153"/>
          <p:cNvSpPr txBox="1"/>
          <p:nvPr>
            <p:ph idx="1" type="subTitle"/>
          </p:nvPr>
        </p:nvSpPr>
        <p:spPr>
          <a:xfrm>
            <a:off x="1181375" y="1188875"/>
            <a:ext cx="6982500" cy="20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Sarabun"/>
                <a:ea typeface="Sarabun"/>
                <a:cs typeface="Sarabun"/>
                <a:sym typeface="Sarabun"/>
              </a:rPr>
              <a:t>“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The internet of things or </a:t>
            </a:r>
            <a:r>
              <a:rPr lang="en" sz="2400">
                <a:solidFill>
                  <a:srgbClr val="DD4B39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IoT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 for short, </a:t>
            </a:r>
            <a:r>
              <a:rPr lang="en" sz="2400">
                <a:solidFill>
                  <a:srgbClr val="DD4B39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will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 improve how every industry operates in three ways: Decreasing operating costs. Increasing productivity and efficiency. Creating new opportunities to develop new products and services.</a:t>
            </a:r>
            <a:r>
              <a:rPr lang="en" sz="2400">
                <a:latin typeface="Sarabun"/>
                <a:ea typeface="Sarabun"/>
                <a:cs typeface="Sarabun"/>
                <a:sym typeface="Sarabun"/>
              </a:rPr>
              <a:t>”</a:t>
            </a:r>
            <a:endParaRPr sz="2400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3" name="Google Shape;1163;p154"/>
          <p:cNvPicPr preferRelativeResize="0"/>
          <p:nvPr/>
        </p:nvPicPr>
        <p:blipFill rotWithShape="1">
          <a:blip r:embed="rId3">
            <a:alphaModFix/>
          </a:blip>
          <a:srcRect b="0" l="29113" r="0" t="0"/>
          <a:stretch/>
        </p:blipFill>
        <p:spPr>
          <a:xfrm>
            <a:off x="4040011" y="-1"/>
            <a:ext cx="510399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154"/>
          <p:cNvSpPr/>
          <p:nvPr/>
        </p:nvSpPr>
        <p:spPr>
          <a:xfrm>
            <a:off x="3754325" y="712200"/>
            <a:ext cx="1652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154"/>
          <p:cNvSpPr/>
          <p:nvPr/>
        </p:nvSpPr>
        <p:spPr>
          <a:xfrm>
            <a:off x="0" y="1710796"/>
            <a:ext cx="4638900" cy="290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154"/>
          <p:cNvSpPr txBox="1"/>
          <p:nvPr>
            <p:ph idx="4294967295" type="title"/>
          </p:nvPr>
        </p:nvSpPr>
        <p:spPr>
          <a:xfrm>
            <a:off x="359300" y="2040263"/>
            <a:ext cx="17064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02</a:t>
            </a:r>
            <a:endParaRPr sz="4800"/>
          </a:p>
        </p:txBody>
      </p:sp>
      <p:sp>
        <p:nvSpPr>
          <p:cNvPr id="1167" name="Google Shape;1167;p154"/>
          <p:cNvSpPr txBox="1"/>
          <p:nvPr>
            <p:ph idx="3" type="title"/>
          </p:nvPr>
        </p:nvSpPr>
        <p:spPr>
          <a:xfrm>
            <a:off x="223600" y="2411675"/>
            <a:ext cx="2736600" cy="138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AI &amp; IoT ?</a:t>
            </a:r>
            <a:endParaRPr sz="480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2" name="Google Shape;1172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3663" y="1459225"/>
            <a:ext cx="841900" cy="97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Google Shape;1173;p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644900" y="2473574"/>
            <a:ext cx="1854225" cy="215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1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90101" y="1646674"/>
            <a:ext cx="884600" cy="10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1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99499" y="4227675"/>
            <a:ext cx="2145025" cy="3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1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04175" y="3218160"/>
            <a:ext cx="916675" cy="91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1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300" y="314976"/>
            <a:ext cx="1550828" cy="199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1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93175" y="2101375"/>
            <a:ext cx="841900" cy="84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Google Shape;1179;p155"/>
          <p:cNvSpPr/>
          <p:nvPr/>
        </p:nvSpPr>
        <p:spPr>
          <a:xfrm>
            <a:off x="5557800" y="3482050"/>
            <a:ext cx="841800" cy="134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155"/>
          <p:cNvSpPr/>
          <p:nvPr/>
        </p:nvSpPr>
        <p:spPr>
          <a:xfrm rot="2700000">
            <a:off x="2878882" y="2951084"/>
            <a:ext cx="841740" cy="134492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155"/>
          <p:cNvSpPr/>
          <p:nvPr/>
        </p:nvSpPr>
        <p:spPr>
          <a:xfrm rot="2700000">
            <a:off x="1627232" y="1817609"/>
            <a:ext cx="841740" cy="134492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155"/>
          <p:cNvSpPr/>
          <p:nvPr/>
        </p:nvSpPr>
        <p:spPr>
          <a:xfrm rot="2700000">
            <a:off x="5933232" y="2751484"/>
            <a:ext cx="841740" cy="134492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155"/>
          <p:cNvSpPr/>
          <p:nvPr/>
        </p:nvSpPr>
        <p:spPr>
          <a:xfrm rot="-2700000">
            <a:off x="7078807" y="2805759"/>
            <a:ext cx="841740" cy="134492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56"/>
          <p:cNvSpPr txBox="1"/>
          <p:nvPr>
            <p:ph idx="2"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Connect Wi-Fi</a:t>
            </a:r>
            <a:endParaRPr sz="6000"/>
          </a:p>
        </p:txBody>
      </p:sp>
      <p:pic>
        <p:nvPicPr>
          <p:cNvPr id="1189" name="Google Shape;1189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>
            <a:off x="1677500" y="1610200"/>
            <a:ext cx="962150" cy="9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6411275" y="1610200"/>
            <a:ext cx="962150" cy="9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157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157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Wifi</a:t>
            </a:r>
            <a:endParaRPr/>
          </a:p>
        </p:txBody>
      </p:sp>
      <p:pic>
        <p:nvPicPr>
          <p:cNvPr id="1197" name="Google Shape;1197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088" y="940075"/>
            <a:ext cx="4695825" cy="27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p157"/>
          <p:cNvSpPr txBox="1"/>
          <p:nvPr/>
        </p:nvSpPr>
        <p:spPr>
          <a:xfrm>
            <a:off x="3289450" y="4766625"/>
            <a:ext cx="58545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SSID = Name WIFI   password = Password WIFI</a:t>
            </a:r>
            <a:endParaRPr b="1" sz="180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9"/>
          <p:cNvSpPr/>
          <p:nvPr/>
        </p:nvSpPr>
        <p:spPr>
          <a:xfrm>
            <a:off x="3135400" y="712200"/>
            <a:ext cx="28629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59"/>
          <p:cNvSpPr txBox="1"/>
          <p:nvPr>
            <p:ph idx="2"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Halocode</a:t>
            </a:r>
            <a:endParaRPr/>
          </a:p>
        </p:txBody>
      </p:sp>
      <p:sp>
        <p:nvSpPr>
          <p:cNvPr id="392" name="Google Shape;392;p59"/>
          <p:cNvSpPr txBox="1"/>
          <p:nvPr/>
        </p:nvSpPr>
        <p:spPr>
          <a:xfrm>
            <a:off x="1374900" y="4380775"/>
            <a:ext cx="63942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From the pop-up Device Library page, select "Halocode" and click "OK".</a:t>
            </a:r>
            <a:endParaRPr b="1" sz="120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393" name="Google Shape;39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6525" y="1365900"/>
            <a:ext cx="4630949" cy="287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58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158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SendData with wifi</a:t>
            </a:r>
            <a:endParaRPr/>
          </a:p>
        </p:txBody>
      </p:sp>
      <p:pic>
        <p:nvPicPr>
          <p:cNvPr id="1205" name="Google Shape;1205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753" y="2774572"/>
            <a:ext cx="4637360" cy="1112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9598" y="3868802"/>
            <a:ext cx="4637360" cy="1112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Google Shape;1207;p1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759" y="817197"/>
            <a:ext cx="4637360" cy="1112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Google Shape;1208;p1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9600" y="1924963"/>
            <a:ext cx="4637360" cy="1112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09" name="Google Shape;1209;p158"/>
          <p:cNvSpPr txBox="1"/>
          <p:nvPr/>
        </p:nvSpPr>
        <p:spPr>
          <a:xfrm>
            <a:off x="74775" y="4674900"/>
            <a:ext cx="58545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HaloCode</a:t>
            </a:r>
            <a:endParaRPr b="1" sz="180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159"/>
          <p:cNvSpPr/>
          <p:nvPr/>
        </p:nvSpPr>
        <p:spPr>
          <a:xfrm>
            <a:off x="2920825" y="7884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159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Extension</a:t>
            </a:r>
            <a:endParaRPr/>
          </a:p>
        </p:txBody>
      </p:sp>
      <p:pic>
        <p:nvPicPr>
          <p:cNvPr id="1216" name="Google Shape;1216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113" y="941525"/>
            <a:ext cx="6931774" cy="3897174"/>
          </a:xfrm>
          <a:prstGeom prst="rect">
            <a:avLst/>
          </a:prstGeom>
          <a:noFill/>
          <a:ln>
            <a:noFill/>
          </a:ln>
        </p:spPr>
      </p:pic>
      <p:sp>
        <p:nvSpPr>
          <p:cNvPr id="1217" name="Google Shape;1217;p159"/>
          <p:cNvSpPr/>
          <p:nvPr/>
        </p:nvSpPr>
        <p:spPr>
          <a:xfrm>
            <a:off x="6264060" y="4143455"/>
            <a:ext cx="341400" cy="4128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159"/>
          <p:cNvSpPr/>
          <p:nvPr/>
        </p:nvSpPr>
        <p:spPr>
          <a:xfrm rot="10800000">
            <a:off x="6605762" y="4188762"/>
            <a:ext cx="858000" cy="32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160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160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 Extension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5" name="Google Shape;1225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113" y="989250"/>
            <a:ext cx="6931774" cy="389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161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161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SendData with wifi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161"/>
          <p:cNvSpPr txBox="1"/>
          <p:nvPr/>
        </p:nvSpPr>
        <p:spPr>
          <a:xfrm>
            <a:off x="74775" y="4674900"/>
            <a:ext cx="58545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Sprites</a:t>
            </a:r>
            <a:endParaRPr b="1" sz="180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1233" name="Google Shape;1233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9513" y="1803389"/>
            <a:ext cx="5340425" cy="153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162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162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Code</a:t>
            </a:r>
            <a:endParaRPr/>
          </a:p>
        </p:txBody>
      </p:sp>
      <p:sp>
        <p:nvSpPr>
          <p:cNvPr id="1240" name="Google Shape;1240;p162"/>
          <p:cNvSpPr txBox="1"/>
          <p:nvPr/>
        </p:nvSpPr>
        <p:spPr>
          <a:xfrm>
            <a:off x="379575" y="2922300"/>
            <a:ext cx="58545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HaloCode</a:t>
            </a:r>
            <a:endParaRPr b="1" sz="180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1241" name="Google Shape;1241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2825" y="2919413"/>
            <a:ext cx="5543550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2" name="Google Shape;1242;p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941525"/>
            <a:ext cx="7431700" cy="1901688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162"/>
          <p:cNvSpPr txBox="1"/>
          <p:nvPr/>
        </p:nvSpPr>
        <p:spPr>
          <a:xfrm>
            <a:off x="3587125" y="4674900"/>
            <a:ext cx="5390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Sprites</a:t>
            </a:r>
            <a:endParaRPr b="1" sz="180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163"/>
          <p:cNvSpPr txBox="1"/>
          <p:nvPr>
            <p:ph idx="2"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Google Sheet</a:t>
            </a:r>
            <a:endParaRPr sz="600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164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164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Extension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5" name="Google Shape;1255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3925"/>
            <a:ext cx="2773338" cy="389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0" name="Google Shape;1260;p165"/>
          <p:cNvPicPr preferRelativeResize="0"/>
          <p:nvPr/>
        </p:nvPicPr>
        <p:blipFill rotWithShape="1">
          <a:blip r:embed="rId3">
            <a:alphaModFix/>
          </a:blip>
          <a:srcRect b="77576" l="29066" r="45522" t="7981"/>
          <a:stretch/>
        </p:blipFill>
        <p:spPr>
          <a:xfrm>
            <a:off x="138375" y="46075"/>
            <a:ext cx="7745851" cy="24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Google Shape;1261;p165"/>
          <p:cNvSpPr txBox="1"/>
          <p:nvPr/>
        </p:nvSpPr>
        <p:spPr>
          <a:xfrm>
            <a:off x="6175775" y="728575"/>
            <a:ext cx="30000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7030A0"/>
                </a:solidFill>
                <a:latin typeface="FreesiaUPC"/>
                <a:ea typeface="FreesiaUPC"/>
                <a:cs typeface="FreesiaUPC"/>
                <a:sym typeface="FreesiaUPC"/>
              </a:rPr>
              <a:t>Google Sheets Extension</a:t>
            </a:r>
            <a:endParaRPr b="1" sz="2800">
              <a:solidFill>
                <a:srgbClr val="7030A0"/>
              </a:solidFill>
              <a:latin typeface="FreesiaUPC"/>
              <a:ea typeface="FreesiaUPC"/>
              <a:cs typeface="FreesiaUPC"/>
              <a:sym typeface="FreesiaUP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7030A0"/>
                </a:solidFill>
                <a:latin typeface="FreesiaUPC"/>
                <a:ea typeface="FreesiaUPC"/>
                <a:cs typeface="FreesiaUPC"/>
                <a:sym typeface="FreesiaUPC"/>
              </a:rPr>
              <a:t>มี 3 คำสั่ง</a:t>
            </a:r>
            <a:endParaRPr b="1" sz="2800">
              <a:solidFill>
                <a:srgbClr val="7030A0"/>
              </a:solidFill>
              <a:latin typeface="FreesiaUPC"/>
              <a:ea typeface="FreesiaUPC"/>
              <a:cs typeface="FreesiaUPC"/>
              <a:sym typeface="FreesiaUPC"/>
            </a:endParaRPr>
          </a:p>
        </p:txBody>
      </p:sp>
      <p:cxnSp>
        <p:nvCxnSpPr>
          <p:cNvPr id="1262" name="Google Shape;1262;p165"/>
          <p:cNvCxnSpPr/>
          <p:nvPr/>
        </p:nvCxnSpPr>
        <p:spPr>
          <a:xfrm rot="10800000">
            <a:off x="5307625" y="1046050"/>
            <a:ext cx="838800" cy="69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63" name="Google Shape;1263;p165"/>
          <p:cNvSpPr txBox="1"/>
          <p:nvPr/>
        </p:nvSpPr>
        <p:spPr>
          <a:xfrm>
            <a:off x="3594575" y="2347950"/>
            <a:ext cx="65718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FreesiaUPC"/>
                <a:ea typeface="FreesiaUPC"/>
                <a:cs typeface="FreesiaUPC"/>
                <a:sym typeface="FreesiaUPC"/>
              </a:rPr>
              <a:t>1. Connect to shared sheet ...</a:t>
            </a:r>
            <a:endParaRPr b="1" sz="2400">
              <a:solidFill>
                <a:srgbClr val="000000"/>
              </a:solidFill>
              <a:latin typeface="FreesiaUPC"/>
              <a:ea typeface="FreesiaUPC"/>
              <a:cs typeface="FreesiaUPC"/>
              <a:sym typeface="FreesiaUP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FreesiaUPC"/>
                <a:ea typeface="FreesiaUPC"/>
                <a:cs typeface="FreesiaUPC"/>
                <a:sym typeface="FreesiaUPC"/>
              </a:rPr>
              <a:t>คือเชื่อมต่อกับไฟล์ Google sheet ที่เปิดสิทธิ์ให้เข้าถึงได้</a:t>
            </a:r>
            <a:endParaRPr b="1" sz="2400">
              <a:solidFill>
                <a:srgbClr val="000000"/>
              </a:solidFill>
              <a:latin typeface="FreesiaUPC"/>
              <a:ea typeface="FreesiaUPC"/>
              <a:cs typeface="FreesiaUPC"/>
              <a:sym typeface="FreesiaUPC"/>
            </a:endParaRPr>
          </a:p>
        </p:txBody>
      </p:sp>
      <p:sp>
        <p:nvSpPr>
          <p:cNvPr id="1264" name="Google Shape;1264;p165"/>
          <p:cNvSpPr txBox="1"/>
          <p:nvPr/>
        </p:nvSpPr>
        <p:spPr>
          <a:xfrm>
            <a:off x="3626900" y="3129675"/>
            <a:ext cx="58119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FreesiaUPC"/>
                <a:ea typeface="FreesiaUPC"/>
                <a:cs typeface="FreesiaUPC"/>
                <a:sym typeface="FreesiaUPC"/>
              </a:rPr>
              <a:t>2 input z to column x row y</a:t>
            </a:r>
            <a:endParaRPr b="1" sz="2400">
              <a:solidFill>
                <a:srgbClr val="000000"/>
              </a:solidFill>
              <a:latin typeface="FreesiaUPC"/>
              <a:ea typeface="FreesiaUPC"/>
              <a:cs typeface="FreesiaUPC"/>
              <a:sym typeface="FreesiaUP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FreesiaUPC"/>
                <a:ea typeface="FreesiaUPC"/>
                <a:cs typeface="FreesiaUPC"/>
                <a:sym typeface="FreesiaUPC"/>
              </a:rPr>
              <a:t>คือ ใส่ข้อมูล z ไปที่หลัก x แถวที่ y</a:t>
            </a:r>
            <a:endParaRPr b="1" sz="2400">
              <a:solidFill>
                <a:srgbClr val="000000"/>
              </a:solidFill>
              <a:latin typeface="FreesiaUPC"/>
              <a:ea typeface="FreesiaUPC"/>
              <a:cs typeface="FreesiaUPC"/>
              <a:sym typeface="FreesiaUPC"/>
            </a:endParaRPr>
          </a:p>
        </p:txBody>
      </p:sp>
      <p:sp>
        <p:nvSpPr>
          <p:cNvPr id="1265" name="Google Shape;1265;p165"/>
          <p:cNvSpPr txBox="1"/>
          <p:nvPr/>
        </p:nvSpPr>
        <p:spPr>
          <a:xfrm>
            <a:off x="3553450" y="4095625"/>
            <a:ext cx="58119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FreesiaUPC"/>
                <a:ea typeface="FreesiaUPC"/>
                <a:cs typeface="FreesiaUPC"/>
                <a:sym typeface="FreesiaUPC"/>
              </a:rPr>
              <a:t>3. Read cell value at column x row y</a:t>
            </a:r>
            <a:endParaRPr b="1" sz="2400">
              <a:solidFill>
                <a:srgbClr val="000000"/>
              </a:solidFill>
              <a:latin typeface="FreesiaUPC"/>
              <a:ea typeface="FreesiaUPC"/>
              <a:cs typeface="FreesiaUPC"/>
              <a:sym typeface="FreesiaUP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FreesiaUPC"/>
                <a:ea typeface="FreesiaUPC"/>
                <a:cs typeface="FreesiaUPC"/>
                <a:sym typeface="FreesiaUPC"/>
              </a:rPr>
              <a:t> คืออ่านค่าจากหลัก x แถวที่ y</a:t>
            </a:r>
            <a:endParaRPr b="1" sz="2400">
              <a:solidFill>
                <a:srgbClr val="000000"/>
              </a:solidFill>
              <a:latin typeface="FreesiaUPC"/>
              <a:ea typeface="FreesiaUPC"/>
              <a:cs typeface="FreesiaUPC"/>
              <a:sym typeface="FreesiaUPC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0" name="Google Shape;1270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25" y="109025"/>
            <a:ext cx="8839199" cy="96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1" name="Google Shape;1271;p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59400"/>
            <a:ext cx="8782050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2" name="Google Shape;1272;p166"/>
          <p:cNvSpPr txBox="1"/>
          <p:nvPr/>
        </p:nvSpPr>
        <p:spPr>
          <a:xfrm>
            <a:off x="379575" y="2998500"/>
            <a:ext cx="58545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HaloCode</a:t>
            </a:r>
            <a:endParaRPr b="1" sz="180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273" name="Google Shape;1273;p166"/>
          <p:cNvSpPr txBox="1"/>
          <p:nvPr/>
        </p:nvSpPr>
        <p:spPr>
          <a:xfrm>
            <a:off x="3587125" y="102900"/>
            <a:ext cx="5390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Sprites</a:t>
            </a:r>
            <a:endParaRPr b="1" sz="180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1274" name="Google Shape;1274;p1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230575"/>
            <a:ext cx="6026986" cy="15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167"/>
          <p:cNvSpPr txBox="1"/>
          <p:nvPr>
            <p:ph idx="2"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MQTT (easyIoT:dfrobot)</a:t>
            </a:r>
            <a:endParaRPr sz="6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0"/>
          <p:cNvSpPr/>
          <p:nvPr/>
        </p:nvSpPr>
        <p:spPr>
          <a:xfrm>
            <a:off x="3135400" y="712200"/>
            <a:ext cx="28629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60"/>
          <p:cNvSpPr txBox="1"/>
          <p:nvPr>
            <p:ph idx="2"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Halocode</a:t>
            </a:r>
            <a:endParaRPr/>
          </a:p>
        </p:txBody>
      </p:sp>
      <p:sp>
        <p:nvSpPr>
          <p:cNvPr id="400" name="Google Shape;400;p60"/>
          <p:cNvSpPr txBox="1"/>
          <p:nvPr/>
        </p:nvSpPr>
        <p:spPr>
          <a:xfrm>
            <a:off x="1948500" y="4395975"/>
            <a:ext cx="52470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Use a micro-USB cable to connect your Halocode to a USB port of your computer. Or connect your HaloCode to bluetooth of your mobilephone</a:t>
            </a:r>
            <a:endParaRPr b="1" sz="120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401" name="Google Shape;40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799" y="1389750"/>
            <a:ext cx="2950100" cy="29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168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168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Extension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6" name="Google Shape;1286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3925"/>
            <a:ext cx="2852280" cy="389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1" name="Google Shape;1291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0600"/>
            <a:ext cx="8839202" cy="2985233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p169"/>
          <p:cNvSpPr txBox="1"/>
          <p:nvPr/>
        </p:nvSpPr>
        <p:spPr>
          <a:xfrm>
            <a:off x="76200" y="762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latin typeface="Sarabun"/>
                <a:ea typeface="Sarabun"/>
                <a:cs typeface="Sarabun"/>
                <a:sym typeface="Sarabun"/>
                <a:hlinkClick r:id="rId4"/>
              </a:rPr>
              <a:t>https://iot.dfrobot.com/</a:t>
            </a:r>
            <a:r>
              <a:rPr lang="en" sz="2000">
                <a:latin typeface="Sarabun"/>
                <a:ea typeface="Sarabun"/>
                <a:cs typeface="Sarabun"/>
                <a:sym typeface="Sarabun"/>
              </a:rPr>
              <a:t> </a:t>
            </a:r>
            <a:endParaRPr sz="2000"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7" name="Google Shape;1297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17944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171"/>
          <p:cNvSpPr txBox="1"/>
          <p:nvPr>
            <p:ph idx="2"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Data Chart</a:t>
            </a:r>
            <a:endParaRPr sz="600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72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172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Extension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9" name="Google Shape;1309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113" y="941525"/>
            <a:ext cx="6931774" cy="3897174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172"/>
          <p:cNvSpPr/>
          <p:nvPr/>
        </p:nvSpPr>
        <p:spPr>
          <a:xfrm>
            <a:off x="4198285" y="4143430"/>
            <a:ext cx="341400" cy="4128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172"/>
          <p:cNvSpPr/>
          <p:nvPr/>
        </p:nvSpPr>
        <p:spPr>
          <a:xfrm rot="10800000">
            <a:off x="4539987" y="4188737"/>
            <a:ext cx="858000" cy="32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173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173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Extension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8" name="Google Shape;1318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113" y="996225"/>
            <a:ext cx="6931774" cy="389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174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174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Code</a:t>
            </a:r>
            <a:endParaRPr/>
          </a:p>
        </p:txBody>
      </p:sp>
      <p:pic>
        <p:nvPicPr>
          <p:cNvPr id="1325" name="Google Shape;1325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0350" y="1184738"/>
            <a:ext cx="3343275" cy="317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Google Shape;1326;p174"/>
          <p:cNvSpPr txBox="1"/>
          <p:nvPr/>
        </p:nvSpPr>
        <p:spPr>
          <a:xfrm>
            <a:off x="74775" y="4674900"/>
            <a:ext cx="58545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Sprites</a:t>
            </a:r>
            <a:endParaRPr b="1" sz="180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175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175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Code</a:t>
            </a:r>
            <a:endParaRPr/>
          </a:p>
        </p:txBody>
      </p:sp>
      <p:sp>
        <p:nvSpPr>
          <p:cNvPr id="1333" name="Google Shape;1333;p175"/>
          <p:cNvSpPr txBox="1"/>
          <p:nvPr/>
        </p:nvSpPr>
        <p:spPr>
          <a:xfrm>
            <a:off x="74775" y="4674900"/>
            <a:ext cx="58545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Sprites</a:t>
            </a:r>
            <a:endParaRPr b="1" sz="180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1334" name="Google Shape;1334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413" y="1387188"/>
            <a:ext cx="7115175" cy="22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176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176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pic>
        <p:nvPicPr>
          <p:cNvPr id="1341" name="Google Shape;1341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2325" y="1031763"/>
            <a:ext cx="6099352" cy="342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177"/>
          <p:cNvSpPr txBox="1"/>
          <p:nvPr>
            <p:ph idx="2"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AI</a:t>
            </a:r>
            <a:endParaRPr sz="6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1"/>
          <p:cNvSpPr/>
          <p:nvPr/>
        </p:nvSpPr>
        <p:spPr>
          <a:xfrm>
            <a:off x="3135400" y="712200"/>
            <a:ext cx="28629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61"/>
          <p:cNvSpPr txBox="1"/>
          <p:nvPr>
            <p:ph idx="2"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Halocode</a:t>
            </a:r>
            <a:endParaRPr/>
          </a:p>
        </p:txBody>
      </p:sp>
      <p:sp>
        <p:nvSpPr>
          <p:cNvPr id="408" name="Google Shape;408;p61"/>
          <p:cNvSpPr txBox="1"/>
          <p:nvPr/>
        </p:nvSpPr>
        <p:spPr>
          <a:xfrm>
            <a:off x="2094300" y="4304200"/>
            <a:ext cx="49554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Under "Devices", choose "Halocode", and click "Connect".</a:t>
            </a:r>
            <a:endParaRPr b="1" sz="120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409" name="Google Shape;40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2275" y="1347900"/>
            <a:ext cx="3219450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78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178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Extension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3" name="Google Shape;1353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113" y="989250"/>
            <a:ext cx="6931774" cy="3897174"/>
          </a:xfrm>
          <a:prstGeom prst="rect">
            <a:avLst/>
          </a:prstGeom>
          <a:noFill/>
          <a:ln>
            <a:noFill/>
          </a:ln>
        </p:spPr>
      </p:pic>
      <p:sp>
        <p:nvSpPr>
          <p:cNvPr id="1354" name="Google Shape;1354;p178"/>
          <p:cNvSpPr/>
          <p:nvPr/>
        </p:nvSpPr>
        <p:spPr>
          <a:xfrm>
            <a:off x="2174360" y="4192305"/>
            <a:ext cx="341400" cy="4128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178"/>
          <p:cNvSpPr/>
          <p:nvPr/>
        </p:nvSpPr>
        <p:spPr>
          <a:xfrm rot="10800000">
            <a:off x="2516062" y="4237612"/>
            <a:ext cx="858000" cy="32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179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179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Extension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2" name="Google Shape;1362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113" y="1010175"/>
            <a:ext cx="6931774" cy="389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80"/>
          <p:cNvSpPr txBox="1"/>
          <p:nvPr>
            <p:ph idx="2"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Image Processing</a:t>
            </a:r>
            <a:endParaRPr sz="600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181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181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Code</a:t>
            </a:r>
            <a:endParaRPr/>
          </a:p>
        </p:txBody>
      </p:sp>
      <p:pic>
        <p:nvPicPr>
          <p:cNvPr id="1374" name="Google Shape;1374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363" y="1240475"/>
            <a:ext cx="4105275" cy="18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181"/>
          <p:cNvSpPr txBox="1"/>
          <p:nvPr/>
        </p:nvSpPr>
        <p:spPr>
          <a:xfrm>
            <a:off x="74775" y="4674900"/>
            <a:ext cx="58545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อายุเท่าไหร่กันนะ</a:t>
            </a:r>
            <a:endParaRPr b="1" sz="180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182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182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Code</a:t>
            </a:r>
            <a:endParaRPr/>
          </a:p>
        </p:txBody>
      </p:sp>
      <p:pic>
        <p:nvPicPr>
          <p:cNvPr id="1382" name="Google Shape;1382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8913" y="1240475"/>
            <a:ext cx="3686175" cy="18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3" name="Google Shape;1383;p182"/>
          <p:cNvSpPr txBox="1"/>
          <p:nvPr/>
        </p:nvSpPr>
        <p:spPr>
          <a:xfrm>
            <a:off x="74775" y="4674900"/>
            <a:ext cx="58545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รอยยิ้มของคุณจะได้กี่คะแนน</a:t>
            </a:r>
            <a:endParaRPr b="1" sz="180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183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83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Code</a:t>
            </a:r>
            <a:endParaRPr/>
          </a:p>
        </p:txBody>
      </p:sp>
      <p:sp>
        <p:nvSpPr>
          <p:cNvPr id="1390" name="Google Shape;1390;p183"/>
          <p:cNvSpPr txBox="1"/>
          <p:nvPr/>
        </p:nvSpPr>
        <p:spPr>
          <a:xfrm>
            <a:off x="74775" y="4674900"/>
            <a:ext cx="58545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ลองดูกันว่าเจ้าโปรแกรมนี้จะเก่งขนาดไหนกัน</a:t>
            </a:r>
            <a:endParaRPr b="1" sz="180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1391" name="Google Shape;1391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7000" y="1220675"/>
            <a:ext cx="5467350" cy="18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184"/>
          <p:cNvSpPr txBox="1"/>
          <p:nvPr>
            <p:ph idx="2"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Speech Recognition</a:t>
            </a:r>
            <a:endParaRPr sz="600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185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185"/>
          <p:cNvSpPr txBox="1"/>
          <p:nvPr>
            <p:ph type="title"/>
          </p:nvPr>
        </p:nvSpPr>
        <p:spPr>
          <a:xfrm>
            <a:off x="191150" y="706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Code</a:t>
            </a:r>
            <a:endParaRPr/>
          </a:p>
        </p:txBody>
      </p:sp>
      <p:pic>
        <p:nvPicPr>
          <p:cNvPr id="1403" name="Google Shape;1403;p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2938" y="1131875"/>
            <a:ext cx="5118116" cy="179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186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186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Code</a:t>
            </a:r>
            <a:endParaRPr/>
          </a:p>
        </p:txBody>
      </p:sp>
      <p:pic>
        <p:nvPicPr>
          <p:cNvPr id="1410" name="Google Shape;1410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8400" y="1010175"/>
            <a:ext cx="4727202" cy="389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186"/>
          <p:cNvSpPr txBox="1"/>
          <p:nvPr/>
        </p:nvSpPr>
        <p:spPr>
          <a:xfrm>
            <a:off x="74775" y="4674900"/>
            <a:ext cx="58545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Sprites</a:t>
            </a:r>
            <a:endParaRPr b="1" sz="180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187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187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Code</a:t>
            </a:r>
            <a:endParaRPr/>
          </a:p>
        </p:txBody>
      </p:sp>
      <p:sp>
        <p:nvSpPr>
          <p:cNvPr id="1418" name="Google Shape;1418;p187"/>
          <p:cNvSpPr txBox="1"/>
          <p:nvPr/>
        </p:nvSpPr>
        <p:spPr>
          <a:xfrm>
            <a:off x="74775" y="4674900"/>
            <a:ext cx="58545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HaloCode</a:t>
            </a:r>
            <a:endParaRPr b="1" sz="180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1419" name="Google Shape;1419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0463" y="1066000"/>
            <a:ext cx="6123073" cy="342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2"/>
          <p:cNvSpPr/>
          <p:nvPr/>
        </p:nvSpPr>
        <p:spPr>
          <a:xfrm>
            <a:off x="3135400" y="712200"/>
            <a:ext cx="28629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62"/>
          <p:cNvSpPr txBox="1"/>
          <p:nvPr>
            <p:ph idx="2"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Halocode</a:t>
            </a:r>
            <a:endParaRPr/>
          </a:p>
        </p:txBody>
      </p:sp>
      <p:sp>
        <p:nvSpPr>
          <p:cNvPr id="416" name="Google Shape;416;p62"/>
          <p:cNvSpPr txBox="1"/>
          <p:nvPr/>
        </p:nvSpPr>
        <p:spPr>
          <a:xfrm>
            <a:off x="1310100" y="4244700"/>
            <a:ext cx="65238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The Device Connection window will pop up. The serial port of Halocode will automatically be detected. Please click "Connect".</a:t>
            </a:r>
            <a:endParaRPr b="1" sz="120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417" name="Google Shape;41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4600" y="1368099"/>
            <a:ext cx="2794800" cy="264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188"/>
          <p:cNvSpPr txBox="1"/>
          <p:nvPr>
            <p:ph idx="2"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Text to Speech</a:t>
            </a:r>
            <a:endParaRPr sz="6000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189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189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Code</a:t>
            </a:r>
            <a:endParaRPr/>
          </a:p>
        </p:txBody>
      </p:sp>
      <p:pic>
        <p:nvPicPr>
          <p:cNvPr id="1431" name="Google Shape;1431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4125" y="1212550"/>
            <a:ext cx="3135750" cy="190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190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190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Code</a:t>
            </a:r>
            <a:endParaRPr/>
          </a:p>
        </p:txBody>
      </p:sp>
      <p:pic>
        <p:nvPicPr>
          <p:cNvPr id="1438" name="Google Shape;1438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775" y="1068850"/>
            <a:ext cx="5124450" cy="23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191"/>
          <p:cNvSpPr txBox="1"/>
          <p:nvPr>
            <p:ph type="title"/>
          </p:nvPr>
        </p:nvSpPr>
        <p:spPr>
          <a:xfrm>
            <a:off x="311700" y="1798800"/>
            <a:ext cx="8520600" cy="15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โจทย์ให้ทำระบบจำลองการยืนยันตัวตน</a:t>
            </a:r>
            <a:endParaRPr sz="3000"/>
          </a:p>
        </p:txBody>
      </p:sp>
      <p:grpSp>
        <p:nvGrpSpPr>
          <p:cNvPr id="1444" name="Google Shape;1444;p191"/>
          <p:cNvGrpSpPr/>
          <p:nvPr/>
        </p:nvGrpSpPr>
        <p:grpSpPr>
          <a:xfrm>
            <a:off x="159289" y="4711327"/>
            <a:ext cx="960158" cy="289172"/>
            <a:chOff x="4411970" y="2726085"/>
            <a:chExt cx="643107" cy="193659"/>
          </a:xfrm>
        </p:grpSpPr>
        <p:sp>
          <p:nvSpPr>
            <p:cNvPr id="1445" name="Google Shape;1445;p191"/>
            <p:cNvSpPr/>
            <p:nvPr/>
          </p:nvSpPr>
          <p:spPr>
            <a:xfrm>
              <a:off x="4411970" y="2726085"/>
              <a:ext cx="118796" cy="193659"/>
            </a:xfrm>
            <a:custGeom>
              <a:rect b="b" l="l" r="r" t="t"/>
              <a:pathLst>
                <a:path extrusionOk="0" h="4289" w="2631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9CC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191"/>
            <p:cNvSpPr/>
            <p:nvPr/>
          </p:nvSpPr>
          <p:spPr>
            <a:xfrm>
              <a:off x="4426058" y="2791601"/>
              <a:ext cx="36167" cy="62627"/>
            </a:xfrm>
            <a:custGeom>
              <a:rect b="b" l="l" r="r" t="t"/>
              <a:pathLst>
                <a:path extrusionOk="0" h="1387" w="801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9CC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191"/>
            <p:cNvSpPr/>
            <p:nvPr/>
          </p:nvSpPr>
          <p:spPr>
            <a:xfrm>
              <a:off x="4456806" y="2743875"/>
              <a:ext cx="598271" cy="157989"/>
            </a:xfrm>
            <a:custGeom>
              <a:rect b="b" l="l" r="r" t="t"/>
              <a:pathLst>
                <a:path extrusionOk="0" h="3499" w="1325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9CC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Hard</a:t>
              </a: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192"/>
          <p:cNvSpPr txBox="1"/>
          <p:nvPr>
            <p:ph type="title"/>
          </p:nvPr>
        </p:nvSpPr>
        <p:spPr>
          <a:xfrm>
            <a:off x="311700" y="46200"/>
            <a:ext cx="8520600" cy="482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Workshop ทำระบบสั่งงานด้วยเสียง</a:t>
            </a:r>
            <a:endParaRPr sz="30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" sz="2700"/>
              <a:t>เมื่อสั่ง ‘เปิดไฟ’ ให้ Halocode แสดงไฟ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" sz="2700"/>
              <a:t>เมื่อสั่ง ‘ปิดไฟ’ ให้ Halocode ดับไฟ LED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ข้อนี้จะต้อง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" sz="2700"/>
              <a:t>เขียนโปรแกรมที่ตัว Sprite แบบรับคำสั่งเสียง แล้วใช้ AI ช่วยประมวลผล (ใช้ Cognitive Services)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" sz="2700"/>
              <a:t>นำผลลัพธ์ที่ได้มาเปรียบเทียบกับคำสั่งที่ต้องการ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" sz="2700"/>
              <a:t>ส่งข้อความไปที่ Halocode ตามเงื่อนไขที่กำหนด (ใช้ Upload Mode Message)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" sz="2700"/>
              <a:t>เขียนโปรแกรมที่ตัว Halocode เพื่อรับคำสั่งและควบคุม LED</a:t>
            </a:r>
            <a:endParaRPr sz="2700"/>
          </a:p>
        </p:txBody>
      </p:sp>
      <p:grpSp>
        <p:nvGrpSpPr>
          <p:cNvPr id="1453" name="Google Shape;1453;p192"/>
          <p:cNvGrpSpPr/>
          <p:nvPr/>
        </p:nvGrpSpPr>
        <p:grpSpPr>
          <a:xfrm>
            <a:off x="159289" y="4711327"/>
            <a:ext cx="960158" cy="289172"/>
            <a:chOff x="4411970" y="2726085"/>
            <a:chExt cx="643107" cy="193659"/>
          </a:xfrm>
        </p:grpSpPr>
        <p:sp>
          <p:nvSpPr>
            <p:cNvPr id="1454" name="Google Shape;1454;p192"/>
            <p:cNvSpPr/>
            <p:nvPr/>
          </p:nvSpPr>
          <p:spPr>
            <a:xfrm>
              <a:off x="4411970" y="2726085"/>
              <a:ext cx="118796" cy="193659"/>
            </a:xfrm>
            <a:custGeom>
              <a:rect b="b" l="l" r="r" t="t"/>
              <a:pathLst>
                <a:path extrusionOk="0" h="4289" w="2631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9CC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192"/>
            <p:cNvSpPr/>
            <p:nvPr/>
          </p:nvSpPr>
          <p:spPr>
            <a:xfrm>
              <a:off x="4426058" y="2791601"/>
              <a:ext cx="36167" cy="62627"/>
            </a:xfrm>
            <a:custGeom>
              <a:rect b="b" l="l" r="r" t="t"/>
              <a:pathLst>
                <a:path extrusionOk="0" h="1387" w="801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9CC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192"/>
            <p:cNvSpPr/>
            <p:nvPr/>
          </p:nvSpPr>
          <p:spPr>
            <a:xfrm>
              <a:off x="4456806" y="2743875"/>
              <a:ext cx="598271" cy="157989"/>
            </a:xfrm>
            <a:custGeom>
              <a:rect b="b" l="l" r="r" t="t"/>
              <a:pathLst>
                <a:path extrusionOk="0" h="3499" w="1325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9CC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Hard</a:t>
              </a: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193"/>
          <p:cNvSpPr/>
          <p:nvPr/>
        </p:nvSpPr>
        <p:spPr>
          <a:xfrm>
            <a:off x="3226925" y="2628775"/>
            <a:ext cx="26958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193"/>
          <p:cNvSpPr txBox="1"/>
          <p:nvPr>
            <p:ph idx="4294967295"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!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3"/>
          <p:cNvSpPr/>
          <p:nvPr/>
        </p:nvSpPr>
        <p:spPr>
          <a:xfrm>
            <a:off x="3135400" y="712200"/>
            <a:ext cx="28629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63"/>
          <p:cNvSpPr txBox="1"/>
          <p:nvPr>
            <p:ph idx="2"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Halocode</a:t>
            </a:r>
            <a:endParaRPr/>
          </a:p>
        </p:txBody>
      </p:sp>
      <p:sp>
        <p:nvSpPr>
          <p:cNvPr id="424" name="Google Shape;424;p63"/>
          <p:cNvSpPr txBox="1"/>
          <p:nvPr/>
        </p:nvSpPr>
        <p:spPr>
          <a:xfrm>
            <a:off x="1310100" y="4244700"/>
            <a:ext cx="65238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Toggle on Upload Mode.</a:t>
            </a:r>
            <a:endParaRPr b="1" sz="120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425" name="Google Shape;42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7038" y="1109663"/>
            <a:ext cx="3209925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4"/>
          <p:cNvSpPr/>
          <p:nvPr/>
        </p:nvSpPr>
        <p:spPr>
          <a:xfrm>
            <a:off x="3135400" y="712200"/>
            <a:ext cx="28629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64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Halocode</a:t>
            </a:r>
            <a:endParaRPr/>
          </a:p>
        </p:txBody>
      </p:sp>
      <p:pic>
        <p:nvPicPr>
          <p:cNvPr id="432" name="Google Shape;43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113" y="976075"/>
            <a:ext cx="6931774" cy="389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5"/>
          <p:cNvSpPr/>
          <p:nvPr/>
        </p:nvSpPr>
        <p:spPr>
          <a:xfrm>
            <a:off x="3135400" y="712200"/>
            <a:ext cx="28629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65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Halocode</a:t>
            </a:r>
            <a:endParaRPr/>
          </a:p>
        </p:txBody>
      </p:sp>
      <p:pic>
        <p:nvPicPr>
          <p:cNvPr id="439" name="Google Shape;43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113" y="976075"/>
            <a:ext cx="6931774" cy="389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6125" y="976072"/>
            <a:ext cx="6931751" cy="3897167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65"/>
          <p:cNvSpPr/>
          <p:nvPr/>
        </p:nvSpPr>
        <p:spPr>
          <a:xfrm>
            <a:off x="131700" y="3160975"/>
            <a:ext cx="1067400" cy="42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65"/>
          <p:cNvSpPr/>
          <p:nvPr/>
        </p:nvSpPr>
        <p:spPr>
          <a:xfrm>
            <a:off x="1106125" y="2980475"/>
            <a:ext cx="741600" cy="6309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65"/>
          <p:cNvSpPr/>
          <p:nvPr/>
        </p:nvSpPr>
        <p:spPr>
          <a:xfrm>
            <a:off x="131700" y="3160975"/>
            <a:ext cx="1067400" cy="42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6"/>
          <p:cNvSpPr/>
          <p:nvPr/>
        </p:nvSpPr>
        <p:spPr>
          <a:xfrm>
            <a:off x="3135400" y="712200"/>
            <a:ext cx="28629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66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Halocode</a:t>
            </a:r>
            <a:endParaRPr/>
          </a:p>
        </p:txBody>
      </p:sp>
      <p:pic>
        <p:nvPicPr>
          <p:cNvPr id="450" name="Google Shape;45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113" y="976075"/>
            <a:ext cx="6931774" cy="389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6125" y="976075"/>
            <a:ext cx="6931751" cy="3897174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66"/>
          <p:cNvSpPr/>
          <p:nvPr/>
        </p:nvSpPr>
        <p:spPr>
          <a:xfrm>
            <a:off x="1341800" y="3590750"/>
            <a:ext cx="1067400" cy="42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66"/>
          <p:cNvSpPr/>
          <p:nvPr/>
        </p:nvSpPr>
        <p:spPr>
          <a:xfrm>
            <a:off x="2409200" y="3230025"/>
            <a:ext cx="741600" cy="6309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7"/>
          <p:cNvSpPr/>
          <p:nvPr/>
        </p:nvSpPr>
        <p:spPr>
          <a:xfrm>
            <a:off x="3135400" y="712200"/>
            <a:ext cx="28629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67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Halocode</a:t>
            </a:r>
            <a:endParaRPr/>
          </a:p>
        </p:txBody>
      </p:sp>
      <p:pic>
        <p:nvPicPr>
          <p:cNvPr id="460" name="Google Shape;46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113" y="976075"/>
            <a:ext cx="6931774" cy="389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6125" y="976075"/>
            <a:ext cx="6931777" cy="3897174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67"/>
          <p:cNvSpPr/>
          <p:nvPr/>
        </p:nvSpPr>
        <p:spPr>
          <a:xfrm>
            <a:off x="6443850" y="969825"/>
            <a:ext cx="1067400" cy="42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67"/>
          <p:cNvSpPr/>
          <p:nvPr/>
        </p:nvSpPr>
        <p:spPr>
          <a:xfrm>
            <a:off x="7559775" y="865725"/>
            <a:ext cx="741600" cy="6309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0"/>
          <p:cNvSpPr txBox="1"/>
          <p:nvPr>
            <p:ph idx="1" type="subTitle"/>
          </p:nvPr>
        </p:nvSpPr>
        <p:spPr>
          <a:xfrm>
            <a:off x="1181375" y="1188875"/>
            <a:ext cx="6982500" cy="20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Sarabun"/>
                <a:ea typeface="Sarabun"/>
                <a:cs typeface="Sarabun"/>
                <a:sym typeface="Sarabun"/>
              </a:rPr>
              <a:t>“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The internet of things or </a:t>
            </a:r>
            <a:r>
              <a:rPr lang="en" sz="2400">
                <a:solidFill>
                  <a:srgbClr val="DD4B39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IoT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 for short, </a:t>
            </a:r>
            <a:r>
              <a:rPr lang="en" sz="2400">
                <a:solidFill>
                  <a:srgbClr val="DD4B39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will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Sarabun"/>
                <a:ea typeface="Sarabun"/>
                <a:cs typeface="Sarabun"/>
                <a:sym typeface="Sarabun"/>
              </a:rPr>
              <a:t> improve how every industry operates in three ways: Decreasing operating costs. Increasing productivity and efficiency. Creating new opportunities to develop new products and services.</a:t>
            </a:r>
            <a:r>
              <a:rPr lang="en" sz="2400">
                <a:latin typeface="Sarabun"/>
                <a:ea typeface="Sarabun"/>
                <a:cs typeface="Sarabun"/>
                <a:sym typeface="Sarabun"/>
              </a:rPr>
              <a:t>”</a:t>
            </a:r>
            <a:endParaRPr sz="2400">
              <a:latin typeface="Sarabun"/>
              <a:ea typeface="Sarabun"/>
              <a:cs typeface="Sarabun"/>
              <a:sym typeface="Sarabu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8"/>
          <p:cNvSpPr/>
          <p:nvPr/>
        </p:nvSpPr>
        <p:spPr>
          <a:xfrm>
            <a:off x="3135400" y="712200"/>
            <a:ext cx="28629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68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Halocode</a:t>
            </a:r>
            <a:endParaRPr/>
          </a:p>
        </p:txBody>
      </p:sp>
      <p:pic>
        <p:nvPicPr>
          <p:cNvPr id="470" name="Google Shape;47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113" y="976075"/>
            <a:ext cx="6931774" cy="389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6125" y="976072"/>
            <a:ext cx="6931751" cy="3897182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68"/>
          <p:cNvSpPr/>
          <p:nvPr/>
        </p:nvSpPr>
        <p:spPr>
          <a:xfrm rot="-8100000">
            <a:off x="5396937" y="1427446"/>
            <a:ext cx="1067448" cy="42256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68"/>
          <p:cNvSpPr/>
          <p:nvPr/>
        </p:nvSpPr>
        <p:spPr>
          <a:xfrm>
            <a:off x="5206950" y="976075"/>
            <a:ext cx="349500" cy="3075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9"/>
          <p:cNvSpPr/>
          <p:nvPr/>
        </p:nvSpPr>
        <p:spPr>
          <a:xfrm>
            <a:off x="3135400" y="712200"/>
            <a:ext cx="28629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69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Halocode</a:t>
            </a:r>
            <a:endParaRPr/>
          </a:p>
        </p:txBody>
      </p:sp>
      <p:sp>
        <p:nvSpPr>
          <p:cNvPr id="480" name="Google Shape;480;p69"/>
          <p:cNvSpPr txBox="1"/>
          <p:nvPr/>
        </p:nvSpPr>
        <p:spPr>
          <a:xfrm>
            <a:off x="1832700" y="2123691"/>
            <a:ext cx="54786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เปิด Bluetooth ก่อนด้วยนะ</a:t>
            </a:r>
            <a:endParaRPr b="1" sz="360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0"/>
          <p:cNvSpPr/>
          <p:nvPr/>
        </p:nvSpPr>
        <p:spPr>
          <a:xfrm>
            <a:off x="3135400" y="712200"/>
            <a:ext cx="28629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70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Halocode</a:t>
            </a:r>
            <a:endParaRPr/>
          </a:p>
        </p:txBody>
      </p:sp>
      <p:pic>
        <p:nvPicPr>
          <p:cNvPr id="487" name="Google Shape;48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113" y="976075"/>
            <a:ext cx="6931774" cy="389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6125" y="976075"/>
            <a:ext cx="6882226" cy="3869349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70"/>
          <p:cNvSpPr/>
          <p:nvPr/>
        </p:nvSpPr>
        <p:spPr>
          <a:xfrm rot="-8100000">
            <a:off x="4937787" y="4010396"/>
            <a:ext cx="1067448" cy="42256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1"/>
          <p:cNvSpPr/>
          <p:nvPr/>
        </p:nvSpPr>
        <p:spPr>
          <a:xfrm>
            <a:off x="3135400" y="712200"/>
            <a:ext cx="28629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71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Halocode</a:t>
            </a:r>
            <a:endParaRPr/>
          </a:p>
        </p:txBody>
      </p:sp>
      <p:pic>
        <p:nvPicPr>
          <p:cNvPr id="496" name="Google Shape;49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113" y="976075"/>
            <a:ext cx="6931774" cy="389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6125" y="976075"/>
            <a:ext cx="6931751" cy="3897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2"/>
          <p:cNvSpPr/>
          <p:nvPr/>
        </p:nvSpPr>
        <p:spPr>
          <a:xfrm>
            <a:off x="3135400" y="712200"/>
            <a:ext cx="28629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72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Halocode</a:t>
            </a:r>
            <a:endParaRPr/>
          </a:p>
        </p:txBody>
      </p:sp>
      <p:pic>
        <p:nvPicPr>
          <p:cNvPr id="504" name="Google Shape;50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113" y="976075"/>
            <a:ext cx="6931774" cy="389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6125" y="976077"/>
            <a:ext cx="6931751" cy="3897163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72"/>
          <p:cNvSpPr/>
          <p:nvPr/>
        </p:nvSpPr>
        <p:spPr>
          <a:xfrm rot="10800000">
            <a:off x="5861425" y="3534650"/>
            <a:ext cx="1067400" cy="42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3"/>
          <p:cNvSpPr/>
          <p:nvPr/>
        </p:nvSpPr>
        <p:spPr>
          <a:xfrm>
            <a:off x="3135400" y="712200"/>
            <a:ext cx="28629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73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Halocode</a:t>
            </a:r>
            <a:endParaRPr/>
          </a:p>
        </p:txBody>
      </p:sp>
      <p:pic>
        <p:nvPicPr>
          <p:cNvPr id="513" name="Google Shape;51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113" y="976075"/>
            <a:ext cx="6931774" cy="389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6125" y="961300"/>
            <a:ext cx="6931741" cy="389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4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74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Program</a:t>
            </a:r>
            <a:endParaRPr/>
          </a:p>
        </p:txBody>
      </p:sp>
      <p:pic>
        <p:nvPicPr>
          <p:cNvPr id="521" name="Google Shape;52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2675" y="1900238"/>
            <a:ext cx="4438650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5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75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Code</a:t>
            </a:r>
            <a:endParaRPr/>
          </a:p>
        </p:txBody>
      </p:sp>
      <p:pic>
        <p:nvPicPr>
          <p:cNvPr id="528" name="Google Shape;52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1825" y="1942100"/>
            <a:ext cx="2800350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6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76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Code</a:t>
            </a:r>
            <a:endParaRPr/>
          </a:p>
        </p:txBody>
      </p:sp>
      <p:pic>
        <p:nvPicPr>
          <p:cNvPr id="535" name="Google Shape;53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1825" y="1443025"/>
            <a:ext cx="2800350" cy="22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7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77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Code</a:t>
            </a:r>
            <a:endParaRPr/>
          </a:p>
        </p:txBody>
      </p:sp>
      <p:pic>
        <p:nvPicPr>
          <p:cNvPr id="542" name="Google Shape;54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1825" y="1135800"/>
            <a:ext cx="2800350" cy="34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51"/>
          <p:cNvPicPr preferRelativeResize="0"/>
          <p:nvPr/>
        </p:nvPicPr>
        <p:blipFill rotWithShape="1">
          <a:blip r:embed="rId3">
            <a:alphaModFix/>
          </a:blip>
          <a:srcRect b="0" l="35558" r="0" t="0"/>
          <a:stretch/>
        </p:blipFill>
        <p:spPr>
          <a:xfrm>
            <a:off x="1" y="0"/>
            <a:ext cx="4972048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51"/>
          <p:cNvSpPr/>
          <p:nvPr/>
        </p:nvSpPr>
        <p:spPr>
          <a:xfrm>
            <a:off x="4524300" y="700050"/>
            <a:ext cx="4619700" cy="3743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51"/>
          <p:cNvSpPr txBox="1"/>
          <p:nvPr>
            <p:ph type="title"/>
          </p:nvPr>
        </p:nvSpPr>
        <p:spPr>
          <a:xfrm>
            <a:off x="5876600" y="1801525"/>
            <a:ext cx="2736600" cy="13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HaloCode ?</a:t>
            </a:r>
            <a:endParaRPr/>
          </a:p>
        </p:txBody>
      </p:sp>
      <p:sp>
        <p:nvSpPr>
          <p:cNvPr id="331" name="Google Shape;331;p51"/>
          <p:cNvSpPr txBox="1"/>
          <p:nvPr>
            <p:ph idx="2" type="title"/>
          </p:nvPr>
        </p:nvSpPr>
        <p:spPr>
          <a:xfrm>
            <a:off x="5876600" y="1225363"/>
            <a:ext cx="1706400" cy="60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2" name="Google Shape;332;p51"/>
          <p:cNvSpPr/>
          <p:nvPr/>
        </p:nvSpPr>
        <p:spPr>
          <a:xfrm rot="5400000">
            <a:off x="0" y="0"/>
            <a:ext cx="975900" cy="9759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8"/>
          <p:cNvSpPr txBox="1"/>
          <p:nvPr>
            <p:ph type="title"/>
          </p:nvPr>
        </p:nvSpPr>
        <p:spPr>
          <a:xfrm>
            <a:off x="311700" y="1798800"/>
            <a:ext cx="8520600" cy="15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โจทย์ให้ควบคุมหลอดไฟทั้งหมด 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ให้ติด สลับสีกันไปเรื่อยๆ 3 สี</a:t>
            </a:r>
            <a:endParaRPr sz="3000"/>
          </a:p>
        </p:txBody>
      </p:sp>
      <p:grpSp>
        <p:nvGrpSpPr>
          <p:cNvPr id="548" name="Google Shape;548;p78"/>
          <p:cNvGrpSpPr/>
          <p:nvPr/>
        </p:nvGrpSpPr>
        <p:grpSpPr>
          <a:xfrm>
            <a:off x="159289" y="4711327"/>
            <a:ext cx="960158" cy="289172"/>
            <a:chOff x="4411970" y="2726085"/>
            <a:chExt cx="643107" cy="193659"/>
          </a:xfrm>
        </p:grpSpPr>
        <p:sp>
          <p:nvSpPr>
            <p:cNvPr id="549" name="Google Shape;549;p78"/>
            <p:cNvSpPr/>
            <p:nvPr/>
          </p:nvSpPr>
          <p:spPr>
            <a:xfrm>
              <a:off x="4411970" y="2726085"/>
              <a:ext cx="118796" cy="193659"/>
            </a:xfrm>
            <a:custGeom>
              <a:rect b="b" l="l" r="r" t="t"/>
              <a:pathLst>
                <a:path extrusionOk="0" h="4289" w="2631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9CC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78"/>
            <p:cNvSpPr/>
            <p:nvPr/>
          </p:nvSpPr>
          <p:spPr>
            <a:xfrm>
              <a:off x="4426058" y="2791601"/>
              <a:ext cx="36167" cy="62627"/>
            </a:xfrm>
            <a:custGeom>
              <a:rect b="b" l="l" r="r" t="t"/>
              <a:pathLst>
                <a:path extrusionOk="0" h="1387" w="801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9CC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78"/>
            <p:cNvSpPr/>
            <p:nvPr/>
          </p:nvSpPr>
          <p:spPr>
            <a:xfrm>
              <a:off x="4456806" y="2743875"/>
              <a:ext cx="598271" cy="157989"/>
            </a:xfrm>
            <a:custGeom>
              <a:rect b="b" l="l" r="r" t="t"/>
              <a:pathLst>
                <a:path extrusionOk="0" h="3499" w="1325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9CC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Easy</a:t>
              </a: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9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79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Code</a:t>
            </a:r>
            <a:endParaRPr/>
          </a:p>
        </p:txBody>
      </p:sp>
      <p:pic>
        <p:nvPicPr>
          <p:cNvPr id="558" name="Google Shape;55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1825" y="1900225"/>
            <a:ext cx="2800350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80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80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Code</a:t>
            </a:r>
            <a:endParaRPr/>
          </a:p>
        </p:txBody>
      </p:sp>
      <p:pic>
        <p:nvPicPr>
          <p:cNvPr id="565" name="Google Shape;56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7000" y="1137575"/>
            <a:ext cx="6090000" cy="34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81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81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Code</a:t>
            </a:r>
            <a:endParaRPr/>
          </a:p>
        </p:txBody>
      </p:sp>
      <p:pic>
        <p:nvPicPr>
          <p:cNvPr id="572" name="Google Shape;57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8975" y="988650"/>
            <a:ext cx="3426054" cy="353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82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82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Code</a:t>
            </a:r>
            <a:endParaRPr/>
          </a:p>
        </p:txBody>
      </p:sp>
      <p:pic>
        <p:nvPicPr>
          <p:cNvPr id="579" name="Google Shape;57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088" y="1186450"/>
            <a:ext cx="6039825" cy="33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83"/>
          <p:cNvSpPr txBox="1"/>
          <p:nvPr>
            <p:ph type="title"/>
          </p:nvPr>
        </p:nvSpPr>
        <p:spPr>
          <a:xfrm>
            <a:off x="311700" y="1798800"/>
            <a:ext cx="8520600" cy="15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โจทย์ให้ควบคุมหลอดไฟ สีแบบธงชาติ 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ให้วนครบ รอบ</a:t>
            </a:r>
            <a:endParaRPr sz="3000"/>
          </a:p>
        </p:txBody>
      </p:sp>
      <p:grpSp>
        <p:nvGrpSpPr>
          <p:cNvPr id="585" name="Google Shape;585;p83"/>
          <p:cNvGrpSpPr/>
          <p:nvPr/>
        </p:nvGrpSpPr>
        <p:grpSpPr>
          <a:xfrm>
            <a:off x="159289" y="4711327"/>
            <a:ext cx="960158" cy="289172"/>
            <a:chOff x="4411970" y="2726085"/>
            <a:chExt cx="643107" cy="193659"/>
          </a:xfrm>
        </p:grpSpPr>
        <p:sp>
          <p:nvSpPr>
            <p:cNvPr id="586" name="Google Shape;586;p83"/>
            <p:cNvSpPr/>
            <p:nvPr/>
          </p:nvSpPr>
          <p:spPr>
            <a:xfrm>
              <a:off x="4411970" y="2726085"/>
              <a:ext cx="118796" cy="193659"/>
            </a:xfrm>
            <a:custGeom>
              <a:rect b="b" l="l" r="r" t="t"/>
              <a:pathLst>
                <a:path extrusionOk="0" h="4289" w="2631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E477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83"/>
            <p:cNvSpPr/>
            <p:nvPr/>
          </p:nvSpPr>
          <p:spPr>
            <a:xfrm>
              <a:off x="4426058" y="2791601"/>
              <a:ext cx="36167" cy="62627"/>
            </a:xfrm>
            <a:custGeom>
              <a:rect b="b" l="l" r="r" t="t"/>
              <a:pathLst>
                <a:path extrusionOk="0" h="1387" w="801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E477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83"/>
            <p:cNvSpPr/>
            <p:nvPr/>
          </p:nvSpPr>
          <p:spPr>
            <a:xfrm>
              <a:off x="4456806" y="2743875"/>
              <a:ext cx="598271" cy="157989"/>
            </a:xfrm>
            <a:custGeom>
              <a:rect b="b" l="l" r="r" t="t"/>
              <a:pathLst>
                <a:path extrusionOk="0" h="3499" w="1325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E477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Easy</a:t>
              </a: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" name="Google Shape;593;p84"/>
          <p:cNvGrpSpPr/>
          <p:nvPr/>
        </p:nvGrpSpPr>
        <p:grpSpPr>
          <a:xfrm>
            <a:off x="159289" y="4711327"/>
            <a:ext cx="960158" cy="289172"/>
            <a:chOff x="4411970" y="2726085"/>
            <a:chExt cx="643107" cy="193659"/>
          </a:xfrm>
        </p:grpSpPr>
        <p:sp>
          <p:nvSpPr>
            <p:cNvPr id="594" name="Google Shape;594;p84"/>
            <p:cNvSpPr/>
            <p:nvPr/>
          </p:nvSpPr>
          <p:spPr>
            <a:xfrm>
              <a:off x="4411970" y="2726085"/>
              <a:ext cx="118796" cy="193659"/>
            </a:xfrm>
            <a:custGeom>
              <a:rect b="b" l="l" r="r" t="t"/>
              <a:pathLst>
                <a:path extrusionOk="0" h="4289" w="2631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9CC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84"/>
            <p:cNvSpPr/>
            <p:nvPr/>
          </p:nvSpPr>
          <p:spPr>
            <a:xfrm>
              <a:off x="4426058" y="2791601"/>
              <a:ext cx="36167" cy="62627"/>
            </a:xfrm>
            <a:custGeom>
              <a:rect b="b" l="l" r="r" t="t"/>
              <a:pathLst>
                <a:path extrusionOk="0" h="1387" w="801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9CC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84"/>
            <p:cNvSpPr/>
            <p:nvPr/>
          </p:nvSpPr>
          <p:spPr>
            <a:xfrm>
              <a:off x="4456806" y="2743875"/>
              <a:ext cx="598271" cy="157989"/>
            </a:xfrm>
            <a:custGeom>
              <a:rect b="b" l="l" r="r" t="t"/>
              <a:pathLst>
                <a:path extrusionOk="0" h="3499" w="1325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9CC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Easy</a:t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97" name="Google Shape;597;p84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84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แนวทาง</a:t>
            </a:r>
            <a:endParaRPr/>
          </a:p>
        </p:txBody>
      </p:sp>
      <p:pic>
        <p:nvPicPr>
          <p:cNvPr id="599" name="Google Shape;59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9875" y="836000"/>
            <a:ext cx="5224266" cy="40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84"/>
          <p:cNvSpPr txBox="1"/>
          <p:nvPr/>
        </p:nvSpPr>
        <p:spPr>
          <a:xfrm>
            <a:off x="4313000" y="4766625"/>
            <a:ext cx="4830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เขียนยาวไปมั้ย ? จะดีกว่ามั้ยถ้าเขียนสั้นๆได้</a:t>
            </a:r>
            <a:endParaRPr b="1" sz="180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5" name="Google Shape;605;p85"/>
          <p:cNvGrpSpPr/>
          <p:nvPr/>
        </p:nvGrpSpPr>
        <p:grpSpPr>
          <a:xfrm>
            <a:off x="159289" y="4711327"/>
            <a:ext cx="960158" cy="289172"/>
            <a:chOff x="4411970" y="2726085"/>
            <a:chExt cx="643107" cy="193659"/>
          </a:xfrm>
        </p:grpSpPr>
        <p:sp>
          <p:nvSpPr>
            <p:cNvPr id="606" name="Google Shape;606;p85"/>
            <p:cNvSpPr/>
            <p:nvPr/>
          </p:nvSpPr>
          <p:spPr>
            <a:xfrm>
              <a:off x="4411970" y="2726085"/>
              <a:ext cx="118796" cy="193659"/>
            </a:xfrm>
            <a:custGeom>
              <a:rect b="b" l="l" r="r" t="t"/>
              <a:pathLst>
                <a:path extrusionOk="0" h="4289" w="2631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E477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85"/>
            <p:cNvSpPr/>
            <p:nvPr/>
          </p:nvSpPr>
          <p:spPr>
            <a:xfrm>
              <a:off x="4426058" y="2791601"/>
              <a:ext cx="36167" cy="62627"/>
            </a:xfrm>
            <a:custGeom>
              <a:rect b="b" l="l" r="r" t="t"/>
              <a:pathLst>
                <a:path extrusionOk="0" h="1387" w="801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E477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85"/>
            <p:cNvSpPr/>
            <p:nvPr/>
          </p:nvSpPr>
          <p:spPr>
            <a:xfrm>
              <a:off x="4456806" y="2743875"/>
              <a:ext cx="598271" cy="157989"/>
            </a:xfrm>
            <a:custGeom>
              <a:rect b="b" l="l" r="r" t="t"/>
              <a:pathLst>
                <a:path extrusionOk="0" h="3499" w="1325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E477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Easy</a:t>
              </a:r>
              <a:endParaRPr>
                <a:solidFill>
                  <a:srgbClr val="FFFFFF"/>
                </a:solidFill>
              </a:endParaRPr>
            </a:p>
          </p:txBody>
        </p:sp>
      </p:grpSp>
      <p:pic>
        <p:nvPicPr>
          <p:cNvPr id="609" name="Google Shape;60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575" y="1092650"/>
            <a:ext cx="4279250" cy="31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85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85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แนวทาง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86"/>
          <p:cNvSpPr txBox="1"/>
          <p:nvPr>
            <p:ph type="title"/>
          </p:nvPr>
        </p:nvSpPr>
        <p:spPr>
          <a:xfrm>
            <a:off x="311700" y="1798800"/>
            <a:ext cx="8520600" cy="15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โจทย์ให้เลือกสีที่ชอบมา 2 สีแล้วทำไฟหมุน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วนตามเข็มนาฬิกา และ วนทวนเข็มนาฬิกา</a:t>
            </a:r>
            <a:endParaRPr sz="3000"/>
          </a:p>
        </p:txBody>
      </p:sp>
      <p:grpSp>
        <p:nvGrpSpPr>
          <p:cNvPr id="617" name="Google Shape;617;p86"/>
          <p:cNvGrpSpPr/>
          <p:nvPr/>
        </p:nvGrpSpPr>
        <p:grpSpPr>
          <a:xfrm>
            <a:off x="159289" y="4711327"/>
            <a:ext cx="960158" cy="289172"/>
            <a:chOff x="4411970" y="2726085"/>
            <a:chExt cx="643107" cy="193659"/>
          </a:xfrm>
        </p:grpSpPr>
        <p:sp>
          <p:nvSpPr>
            <p:cNvPr id="618" name="Google Shape;618;p86"/>
            <p:cNvSpPr/>
            <p:nvPr/>
          </p:nvSpPr>
          <p:spPr>
            <a:xfrm>
              <a:off x="4411970" y="2726085"/>
              <a:ext cx="118796" cy="193659"/>
            </a:xfrm>
            <a:custGeom>
              <a:rect b="b" l="l" r="r" t="t"/>
              <a:pathLst>
                <a:path extrusionOk="0" h="4289" w="2631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9CC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86"/>
            <p:cNvSpPr/>
            <p:nvPr/>
          </p:nvSpPr>
          <p:spPr>
            <a:xfrm>
              <a:off x="4426058" y="2791601"/>
              <a:ext cx="36167" cy="62627"/>
            </a:xfrm>
            <a:custGeom>
              <a:rect b="b" l="l" r="r" t="t"/>
              <a:pathLst>
                <a:path extrusionOk="0" h="1387" w="801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9CC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86"/>
            <p:cNvSpPr/>
            <p:nvPr/>
          </p:nvSpPr>
          <p:spPr>
            <a:xfrm>
              <a:off x="4456806" y="2743875"/>
              <a:ext cx="598271" cy="157989"/>
            </a:xfrm>
            <a:custGeom>
              <a:rect b="b" l="l" r="r" t="t"/>
              <a:pathLst>
                <a:path extrusionOk="0" h="3499" w="1325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9CC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Easy</a:t>
              </a: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p87"/>
          <p:cNvGrpSpPr/>
          <p:nvPr/>
        </p:nvGrpSpPr>
        <p:grpSpPr>
          <a:xfrm>
            <a:off x="159289" y="4711327"/>
            <a:ext cx="960158" cy="289172"/>
            <a:chOff x="4411970" y="2726085"/>
            <a:chExt cx="643107" cy="193659"/>
          </a:xfrm>
        </p:grpSpPr>
        <p:sp>
          <p:nvSpPr>
            <p:cNvPr id="626" name="Google Shape;626;p87"/>
            <p:cNvSpPr/>
            <p:nvPr/>
          </p:nvSpPr>
          <p:spPr>
            <a:xfrm>
              <a:off x="4411970" y="2726085"/>
              <a:ext cx="118796" cy="193659"/>
            </a:xfrm>
            <a:custGeom>
              <a:rect b="b" l="l" r="r" t="t"/>
              <a:pathLst>
                <a:path extrusionOk="0" h="4289" w="2631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E477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87"/>
            <p:cNvSpPr/>
            <p:nvPr/>
          </p:nvSpPr>
          <p:spPr>
            <a:xfrm>
              <a:off x="4426058" y="2791601"/>
              <a:ext cx="36167" cy="62627"/>
            </a:xfrm>
            <a:custGeom>
              <a:rect b="b" l="l" r="r" t="t"/>
              <a:pathLst>
                <a:path extrusionOk="0" h="1387" w="801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E477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87"/>
            <p:cNvSpPr/>
            <p:nvPr/>
          </p:nvSpPr>
          <p:spPr>
            <a:xfrm>
              <a:off x="4456806" y="2743875"/>
              <a:ext cx="598271" cy="157989"/>
            </a:xfrm>
            <a:custGeom>
              <a:rect b="b" l="l" r="r" t="t"/>
              <a:pathLst>
                <a:path extrusionOk="0" h="3499" w="1325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E477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Easy</a:t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629" name="Google Shape;629;p87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87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แนวทาง</a:t>
            </a:r>
            <a:endParaRPr/>
          </a:p>
        </p:txBody>
      </p:sp>
      <p:pic>
        <p:nvPicPr>
          <p:cNvPr id="631" name="Google Shape;63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2150" y="817200"/>
            <a:ext cx="3299700" cy="4293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61950"/>
            <a:ext cx="88392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88"/>
          <p:cNvSpPr txBox="1"/>
          <p:nvPr/>
        </p:nvSpPr>
        <p:spPr>
          <a:xfrm>
            <a:off x="4896150" y="-16825"/>
            <a:ext cx="4244100" cy="2978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99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@event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start</a:t>
            </a:r>
            <a:endParaRPr sz="1050">
              <a:solidFill>
                <a:srgbClr val="005CC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on_start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5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global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myIndex</a:t>
            </a:r>
            <a:endParaRPr sz="1050">
              <a:solidFill>
                <a:srgbClr val="005CC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5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5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halo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is_pressed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05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myIndex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1050">
              <a:solidFill>
                <a:srgbClr val="09885A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05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count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" sz="105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halo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led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show_ring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'black black black blue black black black green black black black red'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myIndex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" sz="105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myIndex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myIndex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n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1050">
              <a:solidFill>
                <a:srgbClr val="09885A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" sz="105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time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sleep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105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halo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led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off_all</a:t>
            </a: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050">
              <a:solidFill>
                <a:srgbClr val="CC99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37" name="Google Shape;63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98" y="21925"/>
            <a:ext cx="477025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88"/>
          <p:cNvSpPr txBox="1"/>
          <p:nvPr/>
        </p:nvSpPr>
        <p:spPr>
          <a:xfrm>
            <a:off x="4876800" y="3124200"/>
            <a:ext cx="4299600" cy="1800900"/>
          </a:xfrm>
          <a:prstGeom prst="rect">
            <a:avLst/>
          </a:prstGeom>
          <a:noFill/>
          <a:ln cap="flat" cmpd="sng" w="9525">
            <a:solidFill>
              <a:srgbClr val="37B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99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@event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start</a:t>
            </a:r>
            <a:endParaRPr sz="900">
              <a:solidFill>
                <a:srgbClr val="005CC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on_start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halo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is_pressed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myIndex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halo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led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show_ring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'black black black blue black black black green black black black red'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myIndex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time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sleep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halo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led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005CC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off_all</a:t>
            </a:r>
            <a:r>
              <a:rPr lang="en" sz="9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39" name="Google Shape;639;p88"/>
          <p:cNvSpPr/>
          <p:nvPr/>
        </p:nvSpPr>
        <p:spPr>
          <a:xfrm>
            <a:off x="3280450" y="606400"/>
            <a:ext cx="1658400" cy="46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 generate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89"/>
          <p:cNvSpPr txBox="1"/>
          <p:nvPr>
            <p:ph idx="2"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Button &amp; Touch sensor</a:t>
            </a:r>
            <a:endParaRPr sz="6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90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90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Code</a:t>
            </a:r>
            <a:endParaRPr/>
          </a:p>
        </p:txBody>
      </p:sp>
      <p:pic>
        <p:nvPicPr>
          <p:cNvPr id="651" name="Google Shape;65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2250" y="986375"/>
            <a:ext cx="3619500" cy="3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91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91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Code</a:t>
            </a:r>
            <a:endParaRPr/>
          </a:p>
        </p:txBody>
      </p:sp>
      <p:pic>
        <p:nvPicPr>
          <p:cNvPr id="658" name="Google Shape;65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4275" y="940075"/>
            <a:ext cx="3575457" cy="389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92"/>
          <p:cNvSpPr txBox="1"/>
          <p:nvPr>
            <p:ph idx="2"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Microphone</a:t>
            </a:r>
            <a:endParaRPr sz="6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93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93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Code</a:t>
            </a:r>
            <a:endParaRPr/>
          </a:p>
        </p:txBody>
      </p:sp>
      <p:pic>
        <p:nvPicPr>
          <p:cNvPr id="670" name="Google Shape;67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3563" y="789125"/>
            <a:ext cx="5476875" cy="36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94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94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Code</a:t>
            </a:r>
            <a:endParaRPr/>
          </a:p>
        </p:txBody>
      </p:sp>
      <p:pic>
        <p:nvPicPr>
          <p:cNvPr id="677" name="Google Shape;677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1800" y="1558826"/>
            <a:ext cx="5260375" cy="219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95"/>
          <p:cNvSpPr txBox="1"/>
          <p:nvPr>
            <p:ph type="title"/>
          </p:nvPr>
        </p:nvSpPr>
        <p:spPr>
          <a:xfrm>
            <a:off x="311700" y="1798800"/>
            <a:ext cx="8520600" cy="15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โจทย์ให้จับคู่กันแล้ว ทำอย่างไรก็ได้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ให้วัดค่าเสียงให้ละเอียดมากขึ้น</a:t>
            </a:r>
            <a:endParaRPr sz="3000"/>
          </a:p>
        </p:txBody>
      </p:sp>
      <p:grpSp>
        <p:nvGrpSpPr>
          <p:cNvPr id="683" name="Google Shape;683;p95"/>
          <p:cNvGrpSpPr/>
          <p:nvPr/>
        </p:nvGrpSpPr>
        <p:grpSpPr>
          <a:xfrm>
            <a:off x="159289" y="4711327"/>
            <a:ext cx="960158" cy="289172"/>
            <a:chOff x="4411970" y="2726085"/>
            <a:chExt cx="643107" cy="193659"/>
          </a:xfrm>
        </p:grpSpPr>
        <p:sp>
          <p:nvSpPr>
            <p:cNvPr id="684" name="Google Shape;684;p95"/>
            <p:cNvSpPr/>
            <p:nvPr/>
          </p:nvSpPr>
          <p:spPr>
            <a:xfrm>
              <a:off x="4411970" y="2726085"/>
              <a:ext cx="118796" cy="193659"/>
            </a:xfrm>
            <a:custGeom>
              <a:rect b="b" l="l" r="r" t="t"/>
              <a:pathLst>
                <a:path extrusionOk="0" h="4289" w="2631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9CC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95"/>
            <p:cNvSpPr/>
            <p:nvPr/>
          </p:nvSpPr>
          <p:spPr>
            <a:xfrm>
              <a:off x="4426058" y="2791601"/>
              <a:ext cx="36167" cy="62627"/>
            </a:xfrm>
            <a:custGeom>
              <a:rect b="b" l="l" r="r" t="t"/>
              <a:pathLst>
                <a:path extrusionOk="0" h="1387" w="801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9CC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95"/>
            <p:cNvSpPr/>
            <p:nvPr/>
          </p:nvSpPr>
          <p:spPr>
            <a:xfrm>
              <a:off x="4456806" y="2743875"/>
              <a:ext cx="598271" cy="157989"/>
            </a:xfrm>
            <a:custGeom>
              <a:rect b="b" l="l" r="r" t="t"/>
              <a:pathLst>
                <a:path extrusionOk="0" h="3499" w="1325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9CC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Normal</a:t>
              </a: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96"/>
          <p:cNvGrpSpPr/>
          <p:nvPr/>
        </p:nvGrpSpPr>
        <p:grpSpPr>
          <a:xfrm>
            <a:off x="159289" y="4711327"/>
            <a:ext cx="960158" cy="289172"/>
            <a:chOff x="4411970" y="2726085"/>
            <a:chExt cx="643107" cy="193659"/>
          </a:xfrm>
        </p:grpSpPr>
        <p:sp>
          <p:nvSpPr>
            <p:cNvPr id="692" name="Google Shape;692;p96"/>
            <p:cNvSpPr/>
            <p:nvPr/>
          </p:nvSpPr>
          <p:spPr>
            <a:xfrm>
              <a:off x="4411970" y="2726085"/>
              <a:ext cx="118796" cy="193659"/>
            </a:xfrm>
            <a:custGeom>
              <a:rect b="b" l="l" r="r" t="t"/>
              <a:pathLst>
                <a:path extrusionOk="0" h="4289" w="2631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E477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96"/>
            <p:cNvSpPr/>
            <p:nvPr/>
          </p:nvSpPr>
          <p:spPr>
            <a:xfrm>
              <a:off x="4426058" y="2791601"/>
              <a:ext cx="36167" cy="62627"/>
            </a:xfrm>
            <a:custGeom>
              <a:rect b="b" l="l" r="r" t="t"/>
              <a:pathLst>
                <a:path extrusionOk="0" h="1387" w="801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E477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96"/>
            <p:cNvSpPr/>
            <p:nvPr/>
          </p:nvSpPr>
          <p:spPr>
            <a:xfrm>
              <a:off x="4456806" y="2743875"/>
              <a:ext cx="598271" cy="157989"/>
            </a:xfrm>
            <a:custGeom>
              <a:rect b="b" l="l" r="r" t="t"/>
              <a:pathLst>
                <a:path extrusionOk="0" h="3499" w="1325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E477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Normal</a:t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695" name="Google Shape;695;p96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96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แนวทาง</a:t>
            </a:r>
            <a:endParaRPr/>
          </a:p>
        </p:txBody>
      </p:sp>
      <p:pic>
        <p:nvPicPr>
          <p:cNvPr id="697" name="Google Shape;697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522" y="1090094"/>
            <a:ext cx="5890943" cy="1918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97"/>
          <p:cNvSpPr txBox="1"/>
          <p:nvPr>
            <p:ph idx="2"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Motion Sensor</a:t>
            </a:r>
            <a:endParaRPr sz="6000"/>
          </a:p>
        </p:txBody>
      </p:sp>
      <p:pic>
        <p:nvPicPr>
          <p:cNvPr id="703" name="Google Shape;703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3050" y="3047875"/>
            <a:ext cx="1980600" cy="198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5750"/>
            <a:ext cx="9143999" cy="457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98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98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Code</a:t>
            </a:r>
            <a:endParaRPr/>
          </a:p>
        </p:txBody>
      </p:sp>
      <p:pic>
        <p:nvPicPr>
          <p:cNvPr id="710" name="Google Shape;710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0738" y="1093925"/>
            <a:ext cx="4642537" cy="389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99"/>
          <p:cNvSpPr txBox="1"/>
          <p:nvPr>
            <p:ph type="title"/>
          </p:nvPr>
        </p:nvSpPr>
        <p:spPr>
          <a:xfrm>
            <a:off x="311700" y="1798800"/>
            <a:ext cx="8520600" cy="15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โจทย์ให้เพิ่มการควบคุม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ทิศทางข้างหน้ากับข้างหลัง</a:t>
            </a:r>
            <a:endParaRPr sz="3000"/>
          </a:p>
        </p:txBody>
      </p:sp>
      <p:grpSp>
        <p:nvGrpSpPr>
          <p:cNvPr id="716" name="Google Shape;716;p99"/>
          <p:cNvGrpSpPr/>
          <p:nvPr/>
        </p:nvGrpSpPr>
        <p:grpSpPr>
          <a:xfrm>
            <a:off x="159289" y="4711327"/>
            <a:ext cx="960158" cy="289172"/>
            <a:chOff x="4411970" y="2726085"/>
            <a:chExt cx="643107" cy="193659"/>
          </a:xfrm>
        </p:grpSpPr>
        <p:sp>
          <p:nvSpPr>
            <p:cNvPr id="717" name="Google Shape;717;p99"/>
            <p:cNvSpPr/>
            <p:nvPr/>
          </p:nvSpPr>
          <p:spPr>
            <a:xfrm>
              <a:off x="4411970" y="2726085"/>
              <a:ext cx="118796" cy="193659"/>
            </a:xfrm>
            <a:custGeom>
              <a:rect b="b" l="l" r="r" t="t"/>
              <a:pathLst>
                <a:path extrusionOk="0" h="4289" w="2631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9CC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99"/>
            <p:cNvSpPr/>
            <p:nvPr/>
          </p:nvSpPr>
          <p:spPr>
            <a:xfrm>
              <a:off x="4426058" y="2791601"/>
              <a:ext cx="36167" cy="62627"/>
            </a:xfrm>
            <a:custGeom>
              <a:rect b="b" l="l" r="r" t="t"/>
              <a:pathLst>
                <a:path extrusionOk="0" h="1387" w="801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9CC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99"/>
            <p:cNvSpPr/>
            <p:nvPr/>
          </p:nvSpPr>
          <p:spPr>
            <a:xfrm>
              <a:off x="4456806" y="2743875"/>
              <a:ext cx="598271" cy="157989"/>
            </a:xfrm>
            <a:custGeom>
              <a:rect b="b" l="l" r="r" t="t"/>
              <a:pathLst>
                <a:path extrusionOk="0" h="3499" w="1325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9CC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Easy</a:t>
              </a: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4" name="Google Shape;724;p100"/>
          <p:cNvGrpSpPr/>
          <p:nvPr/>
        </p:nvGrpSpPr>
        <p:grpSpPr>
          <a:xfrm>
            <a:off x="159289" y="4711327"/>
            <a:ext cx="960158" cy="289172"/>
            <a:chOff x="4411970" y="2726085"/>
            <a:chExt cx="643107" cy="193659"/>
          </a:xfrm>
        </p:grpSpPr>
        <p:sp>
          <p:nvSpPr>
            <p:cNvPr id="725" name="Google Shape;725;p100"/>
            <p:cNvSpPr/>
            <p:nvPr/>
          </p:nvSpPr>
          <p:spPr>
            <a:xfrm>
              <a:off x="4411970" y="2726085"/>
              <a:ext cx="118796" cy="193659"/>
            </a:xfrm>
            <a:custGeom>
              <a:rect b="b" l="l" r="r" t="t"/>
              <a:pathLst>
                <a:path extrusionOk="0" h="4289" w="2631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E477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00"/>
            <p:cNvSpPr/>
            <p:nvPr/>
          </p:nvSpPr>
          <p:spPr>
            <a:xfrm>
              <a:off x="4426058" y="2791601"/>
              <a:ext cx="36167" cy="62627"/>
            </a:xfrm>
            <a:custGeom>
              <a:rect b="b" l="l" r="r" t="t"/>
              <a:pathLst>
                <a:path extrusionOk="0" h="1387" w="801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E477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00"/>
            <p:cNvSpPr/>
            <p:nvPr/>
          </p:nvSpPr>
          <p:spPr>
            <a:xfrm>
              <a:off x="4456806" y="2743875"/>
              <a:ext cx="598271" cy="157989"/>
            </a:xfrm>
            <a:custGeom>
              <a:rect b="b" l="l" r="r" t="t"/>
              <a:pathLst>
                <a:path extrusionOk="0" h="3499" w="1325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E477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Easy</a:t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728" name="Google Shape;728;p100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100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แนวทาง</a:t>
            </a:r>
            <a:endParaRPr/>
          </a:p>
        </p:txBody>
      </p:sp>
      <p:pic>
        <p:nvPicPr>
          <p:cNvPr id="730" name="Google Shape;73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6150" y="815775"/>
            <a:ext cx="3431692" cy="43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0242" y="1093925"/>
            <a:ext cx="2536623" cy="389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01"/>
          <p:cNvSpPr txBox="1"/>
          <p:nvPr>
            <p:ph idx="2"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Sprites</a:t>
            </a:r>
            <a:endParaRPr sz="60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02"/>
          <p:cNvSpPr/>
          <p:nvPr/>
        </p:nvSpPr>
        <p:spPr>
          <a:xfrm>
            <a:off x="3135400" y="712200"/>
            <a:ext cx="28629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102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Account mBlock</a:t>
            </a:r>
            <a:endParaRPr/>
          </a:p>
        </p:txBody>
      </p:sp>
      <p:pic>
        <p:nvPicPr>
          <p:cNvPr id="743" name="Google Shape;743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113" y="976075"/>
            <a:ext cx="6931774" cy="389717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102"/>
          <p:cNvSpPr/>
          <p:nvPr/>
        </p:nvSpPr>
        <p:spPr>
          <a:xfrm>
            <a:off x="1062675" y="976075"/>
            <a:ext cx="741600" cy="6309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102"/>
          <p:cNvSpPr/>
          <p:nvPr/>
        </p:nvSpPr>
        <p:spPr>
          <a:xfrm>
            <a:off x="88250" y="1156575"/>
            <a:ext cx="1067400" cy="42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625" y="260825"/>
            <a:ext cx="8220752" cy="462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Google Shape;755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325" y="271338"/>
            <a:ext cx="8183350" cy="460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" name="Google Shape;760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50" y="263713"/>
            <a:ext cx="8210477" cy="4616076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105"/>
          <p:cNvSpPr/>
          <p:nvPr/>
        </p:nvSpPr>
        <p:spPr>
          <a:xfrm>
            <a:off x="3110025" y="1869000"/>
            <a:ext cx="2900700" cy="209400"/>
          </a:xfrm>
          <a:prstGeom prst="rect">
            <a:avLst/>
          </a:prstGeom>
          <a:solidFill>
            <a:srgbClr val="AAB8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Google Shape;766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588" y="229313"/>
            <a:ext cx="8332824" cy="4684875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106"/>
          <p:cNvSpPr/>
          <p:nvPr/>
        </p:nvSpPr>
        <p:spPr>
          <a:xfrm rot="-5400000">
            <a:off x="4298388" y="212238"/>
            <a:ext cx="741600" cy="6309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106"/>
          <p:cNvSpPr/>
          <p:nvPr/>
        </p:nvSpPr>
        <p:spPr>
          <a:xfrm rot="-5400000">
            <a:off x="4211888" y="1127863"/>
            <a:ext cx="1067400" cy="42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07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107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Code</a:t>
            </a:r>
            <a:endParaRPr/>
          </a:p>
        </p:txBody>
      </p:sp>
      <p:pic>
        <p:nvPicPr>
          <p:cNvPr id="775" name="Google Shape;775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5197" y="1900232"/>
            <a:ext cx="2333625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4"/>
          <p:cNvSpPr/>
          <p:nvPr/>
        </p:nvSpPr>
        <p:spPr>
          <a:xfrm>
            <a:off x="3371850" y="712200"/>
            <a:ext cx="2409900" cy="105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54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Specifications</a:t>
            </a:r>
            <a:endParaRPr/>
          </a:p>
        </p:txBody>
      </p:sp>
      <p:graphicFrame>
        <p:nvGraphicFramePr>
          <p:cNvPr id="349" name="Google Shape;349;p54"/>
          <p:cNvGraphicFramePr/>
          <p:nvPr/>
        </p:nvGraphicFramePr>
        <p:xfrm>
          <a:off x="952500" y="889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{E874AF35-1626-4910-9284-DB31DA600086}</a:tableStyleId>
              </a:tblPr>
              <a:tblGrid>
                <a:gridCol w="3619500"/>
                <a:gridCol w="3619500"/>
              </a:tblGrid>
              <a:tr h="863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Processor</a:t>
                      </a:r>
                      <a:endParaRPr b="1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Core : Xtensa dual-core 32-bit LX6 microprocessor</a:t>
                      </a:r>
                      <a:endParaRPr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CPU Clock Speed：240Mhz</a:t>
                      </a:r>
                      <a:endParaRPr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Communication</a:t>
                      </a:r>
                      <a:endParaRPr b="1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WiFi / Bluetooth / Micro-USB Port</a:t>
                      </a:r>
                      <a:endParaRPr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Onboard Memory</a:t>
                      </a:r>
                      <a:endParaRPr b="1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Flash ROM 440K, RAM 520K</a:t>
                      </a:r>
                      <a:endParaRPr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Expanded Memory</a:t>
                      </a:r>
                      <a:endParaRPr b="1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SPI Flash 4MB, PSRAM 4MB</a:t>
                      </a:r>
                      <a:endParaRPr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Onboard Components</a:t>
                      </a:r>
                      <a:endParaRPr b="1"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12 RGB LED, Motion Sensor, Microphone, Button, 4 Touch Sensors ( I/O pins）</a:t>
                      </a:r>
                      <a:endParaRPr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Operating Voltage</a:t>
                      </a:r>
                      <a:endParaRPr b="1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3.3V</a:t>
                      </a:r>
                      <a:endParaRPr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Product Dimension</a:t>
                      </a:r>
                      <a:endParaRPr b="1"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45mm in diameter</a:t>
                      </a:r>
                      <a:endParaRPr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Net Weight</a:t>
                      </a:r>
                      <a:endParaRPr b="1"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10g</a:t>
                      </a:r>
                      <a:endParaRPr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Google Shape;780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300" y="242075"/>
            <a:ext cx="8425401" cy="4736946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108"/>
          <p:cNvSpPr/>
          <p:nvPr/>
        </p:nvSpPr>
        <p:spPr>
          <a:xfrm>
            <a:off x="6463250" y="4021700"/>
            <a:ext cx="741600" cy="6309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108"/>
          <p:cNvSpPr/>
          <p:nvPr/>
        </p:nvSpPr>
        <p:spPr>
          <a:xfrm>
            <a:off x="5488825" y="4202200"/>
            <a:ext cx="1067400" cy="42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7" name="Google Shape;787;p109"/>
          <p:cNvPicPr preferRelativeResize="0"/>
          <p:nvPr/>
        </p:nvPicPr>
        <p:blipFill rotWithShape="1">
          <a:blip r:embed="rId3">
            <a:alphaModFix/>
          </a:blip>
          <a:srcRect b="0" l="17032" r="16768" t="0"/>
          <a:stretch/>
        </p:blipFill>
        <p:spPr>
          <a:xfrm>
            <a:off x="1831625" y="235325"/>
            <a:ext cx="5502350" cy="4672851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109"/>
          <p:cNvSpPr/>
          <p:nvPr/>
        </p:nvSpPr>
        <p:spPr>
          <a:xfrm>
            <a:off x="3649375" y="1626475"/>
            <a:ext cx="1673400" cy="12858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109"/>
          <p:cNvSpPr/>
          <p:nvPr/>
        </p:nvSpPr>
        <p:spPr>
          <a:xfrm>
            <a:off x="2547850" y="2058025"/>
            <a:ext cx="1067400" cy="42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10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110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Code</a:t>
            </a:r>
            <a:endParaRPr/>
          </a:p>
        </p:txBody>
      </p:sp>
      <p:pic>
        <p:nvPicPr>
          <p:cNvPr id="796" name="Google Shape;79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5175" y="1290638"/>
            <a:ext cx="2333625" cy="256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11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111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rick</a:t>
            </a:r>
            <a:endParaRPr/>
          </a:p>
        </p:txBody>
      </p:sp>
      <p:pic>
        <p:nvPicPr>
          <p:cNvPr id="803" name="Google Shape;803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475" y="1900225"/>
            <a:ext cx="2114550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111"/>
          <p:cNvSpPr txBox="1"/>
          <p:nvPr/>
        </p:nvSpPr>
        <p:spPr>
          <a:xfrm>
            <a:off x="3558575" y="4766625"/>
            <a:ext cx="55854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เวลากดที่รูปธงสีเขียนแล้วแพนด้าจะกลับไปจุดเริ่มต้น</a:t>
            </a:r>
            <a:endParaRPr b="1" sz="180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805" name="Google Shape;805;p111"/>
          <p:cNvPicPr preferRelativeResize="0"/>
          <p:nvPr/>
        </p:nvPicPr>
        <p:blipFill rotWithShape="1">
          <a:blip r:embed="rId4">
            <a:alphaModFix/>
          </a:blip>
          <a:srcRect b="0" l="17032" r="16768" t="0"/>
          <a:stretch/>
        </p:blipFill>
        <p:spPr>
          <a:xfrm>
            <a:off x="4971550" y="1356900"/>
            <a:ext cx="3259526" cy="24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111"/>
          <p:cNvSpPr/>
          <p:nvPr/>
        </p:nvSpPr>
        <p:spPr>
          <a:xfrm>
            <a:off x="7859847" y="3504599"/>
            <a:ext cx="251700" cy="2820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111"/>
          <p:cNvSpPr/>
          <p:nvPr/>
        </p:nvSpPr>
        <p:spPr>
          <a:xfrm rot="10800000">
            <a:off x="8111539" y="3535639"/>
            <a:ext cx="632400" cy="21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12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112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Trick</a:t>
            </a:r>
            <a:endParaRPr/>
          </a:p>
        </p:txBody>
      </p:sp>
      <p:sp>
        <p:nvSpPr>
          <p:cNvPr id="814" name="Google Shape;814;p112"/>
          <p:cNvSpPr txBox="1"/>
          <p:nvPr/>
        </p:nvSpPr>
        <p:spPr>
          <a:xfrm>
            <a:off x="3289450" y="4766625"/>
            <a:ext cx="58545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แพนด้าดูเดินแข็งๆ ไปมั้ย จะดีกว่ามั้ยถ้าแพนด้าขยับได้</a:t>
            </a:r>
            <a:endParaRPr b="1" sz="180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815" name="Google Shape;815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9725" y="2209813"/>
            <a:ext cx="14859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0650" y="1062038"/>
            <a:ext cx="2333625" cy="30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13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113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Trick</a:t>
            </a:r>
            <a:endParaRPr/>
          </a:p>
        </p:txBody>
      </p:sp>
      <p:pic>
        <p:nvPicPr>
          <p:cNvPr id="823" name="Google Shape;823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262" y="1071500"/>
            <a:ext cx="6383473" cy="38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113"/>
          <p:cNvSpPr/>
          <p:nvPr/>
        </p:nvSpPr>
        <p:spPr>
          <a:xfrm>
            <a:off x="4690935" y="1233855"/>
            <a:ext cx="341400" cy="4128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113"/>
          <p:cNvSpPr/>
          <p:nvPr/>
        </p:nvSpPr>
        <p:spPr>
          <a:xfrm rot="10800000">
            <a:off x="5032637" y="1279162"/>
            <a:ext cx="858000" cy="32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14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114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Trick</a:t>
            </a:r>
            <a:endParaRPr/>
          </a:p>
        </p:txBody>
      </p:sp>
      <p:pic>
        <p:nvPicPr>
          <p:cNvPr id="832" name="Google Shape;832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525" y="1079900"/>
            <a:ext cx="6432952" cy="361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15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115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Trick</a:t>
            </a:r>
            <a:endParaRPr/>
          </a:p>
        </p:txBody>
      </p:sp>
      <p:pic>
        <p:nvPicPr>
          <p:cNvPr id="839" name="Google Shape;839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750" y="1126800"/>
            <a:ext cx="6872501" cy="3863874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115"/>
          <p:cNvSpPr/>
          <p:nvPr/>
        </p:nvSpPr>
        <p:spPr>
          <a:xfrm>
            <a:off x="5865525" y="2067575"/>
            <a:ext cx="978300" cy="8541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115"/>
          <p:cNvSpPr/>
          <p:nvPr/>
        </p:nvSpPr>
        <p:spPr>
          <a:xfrm rot="-3729178">
            <a:off x="5340043" y="3168796"/>
            <a:ext cx="1067408" cy="42272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116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116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Trick</a:t>
            </a:r>
            <a:endParaRPr/>
          </a:p>
        </p:txBody>
      </p:sp>
      <p:pic>
        <p:nvPicPr>
          <p:cNvPr id="848" name="Google Shape;848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750" y="1126800"/>
            <a:ext cx="6872501" cy="3863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17"/>
          <p:cNvSpPr txBox="1"/>
          <p:nvPr>
            <p:ph type="title"/>
          </p:nvPr>
        </p:nvSpPr>
        <p:spPr>
          <a:xfrm>
            <a:off x="311700" y="1798800"/>
            <a:ext cx="8520600" cy="15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โจทย์ให้แพนด้าเดินเป็น สี่เหลี่ยม</a:t>
            </a:r>
            <a:endParaRPr sz="3000"/>
          </a:p>
        </p:txBody>
      </p:sp>
      <p:grpSp>
        <p:nvGrpSpPr>
          <p:cNvPr id="854" name="Google Shape;854;p117"/>
          <p:cNvGrpSpPr/>
          <p:nvPr/>
        </p:nvGrpSpPr>
        <p:grpSpPr>
          <a:xfrm>
            <a:off x="159289" y="4711327"/>
            <a:ext cx="960158" cy="289172"/>
            <a:chOff x="4411970" y="2726085"/>
            <a:chExt cx="643107" cy="193659"/>
          </a:xfrm>
        </p:grpSpPr>
        <p:sp>
          <p:nvSpPr>
            <p:cNvPr id="855" name="Google Shape;855;p117"/>
            <p:cNvSpPr/>
            <p:nvPr/>
          </p:nvSpPr>
          <p:spPr>
            <a:xfrm>
              <a:off x="4411970" y="2726085"/>
              <a:ext cx="118796" cy="193659"/>
            </a:xfrm>
            <a:custGeom>
              <a:rect b="b" l="l" r="r" t="t"/>
              <a:pathLst>
                <a:path extrusionOk="0" h="4289" w="2631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9CC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17"/>
            <p:cNvSpPr/>
            <p:nvPr/>
          </p:nvSpPr>
          <p:spPr>
            <a:xfrm>
              <a:off x="4426058" y="2791601"/>
              <a:ext cx="36167" cy="62627"/>
            </a:xfrm>
            <a:custGeom>
              <a:rect b="b" l="l" r="r" t="t"/>
              <a:pathLst>
                <a:path extrusionOk="0" h="1387" w="801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9CC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17"/>
            <p:cNvSpPr/>
            <p:nvPr/>
          </p:nvSpPr>
          <p:spPr>
            <a:xfrm>
              <a:off x="4456806" y="2743875"/>
              <a:ext cx="598271" cy="157989"/>
            </a:xfrm>
            <a:custGeom>
              <a:rect b="b" l="l" r="r" t="t"/>
              <a:pathLst>
                <a:path extrusionOk="0" h="3499" w="1325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9CC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Easy</a:t>
              </a: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5"/>
          <p:cNvSpPr/>
          <p:nvPr/>
        </p:nvSpPr>
        <p:spPr>
          <a:xfrm>
            <a:off x="3769500" y="702075"/>
            <a:ext cx="16050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55"/>
          <p:cNvSpPr txBox="1"/>
          <p:nvPr>
            <p:ph type="title"/>
          </p:nvPr>
        </p:nvSpPr>
        <p:spPr>
          <a:xfrm>
            <a:off x="311700" y="337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</a:t>
            </a:r>
            <a:endParaRPr/>
          </a:p>
        </p:txBody>
      </p:sp>
      <p:sp>
        <p:nvSpPr>
          <p:cNvPr id="356" name="Google Shape;356;p55"/>
          <p:cNvSpPr txBox="1"/>
          <p:nvPr/>
        </p:nvSpPr>
        <p:spPr>
          <a:xfrm>
            <a:off x="742039" y="4431445"/>
            <a:ext cx="54786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Supported Windows and macOS</a:t>
            </a:r>
            <a:endParaRPr b="1" sz="120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357" name="Google Shape;357;p55"/>
          <p:cNvSpPr txBox="1"/>
          <p:nvPr>
            <p:ph idx="4294967295" type="title"/>
          </p:nvPr>
        </p:nvSpPr>
        <p:spPr>
          <a:xfrm>
            <a:off x="1758898" y="3132425"/>
            <a:ext cx="5626200" cy="4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mBlock 5</a:t>
            </a:r>
            <a:endParaRPr/>
          </a:p>
        </p:txBody>
      </p:sp>
      <p:pic>
        <p:nvPicPr>
          <p:cNvPr id="358" name="Google Shape;35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3850" y="1011250"/>
            <a:ext cx="1976289" cy="191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5"/>
          <p:cNvSpPr txBox="1"/>
          <p:nvPr>
            <p:ph idx="4294967295" type="title"/>
          </p:nvPr>
        </p:nvSpPr>
        <p:spPr>
          <a:xfrm>
            <a:off x="1286850" y="3691150"/>
            <a:ext cx="6570300" cy="4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www.mblock.cc</a:t>
            </a:r>
            <a:r>
              <a:rPr lang="en" u="sng">
                <a:solidFill>
                  <a:schemeClr val="hlink"/>
                </a:solidFill>
                <a:hlinkClick r:id="rId5"/>
              </a:rPr>
              <a:t>/en-us/download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2" name="Google Shape;862;p118"/>
          <p:cNvGrpSpPr/>
          <p:nvPr/>
        </p:nvGrpSpPr>
        <p:grpSpPr>
          <a:xfrm>
            <a:off x="159289" y="4711327"/>
            <a:ext cx="960158" cy="289172"/>
            <a:chOff x="4411970" y="2726085"/>
            <a:chExt cx="643107" cy="193659"/>
          </a:xfrm>
        </p:grpSpPr>
        <p:sp>
          <p:nvSpPr>
            <p:cNvPr id="863" name="Google Shape;863;p118"/>
            <p:cNvSpPr/>
            <p:nvPr/>
          </p:nvSpPr>
          <p:spPr>
            <a:xfrm>
              <a:off x="4411970" y="2726085"/>
              <a:ext cx="118796" cy="193659"/>
            </a:xfrm>
            <a:custGeom>
              <a:rect b="b" l="l" r="r" t="t"/>
              <a:pathLst>
                <a:path extrusionOk="0" h="4289" w="2631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E477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18"/>
            <p:cNvSpPr/>
            <p:nvPr/>
          </p:nvSpPr>
          <p:spPr>
            <a:xfrm>
              <a:off x="4426058" y="2791601"/>
              <a:ext cx="36167" cy="62627"/>
            </a:xfrm>
            <a:custGeom>
              <a:rect b="b" l="l" r="r" t="t"/>
              <a:pathLst>
                <a:path extrusionOk="0" h="1387" w="801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E477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18"/>
            <p:cNvSpPr/>
            <p:nvPr/>
          </p:nvSpPr>
          <p:spPr>
            <a:xfrm>
              <a:off x="4456806" y="2743875"/>
              <a:ext cx="598271" cy="157989"/>
            </a:xfrm>
            <a:custGeom>
              <a:rect b="b" l="l" r="r" t="t"/>
              <a:pathLst>
                <a:path extrusionOk="0" h="3499" w="1325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E477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Easy</a:t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866" name="Google Shape;866;p118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118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แนวทาง</a:t>
            </a:r>
            <a:endParaRPr/>
          </a:p>
        </p:txBody>
      </p:sp>
      <p:pic>
        <p:nvPicPr>
          <p:cNvPr id="868" name="Google Shape;868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338" y="897125"/>
            <a:ext cx="1826675" cy="428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19"/>
          <p:cNvSpPr txBox="1"/>
          <p:nvPr>
            <p:ph idx="2"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HaloCode + </a:t>
            </a:r>
            <a:r>
              <a:rPr lang="en" sz="6000"/>
              <a:t>Sprites</a:t>
            </a:r>
            <a:endParaRPr sz="60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20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120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 Extension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0" name="Google Shape;880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262" y="1071500"/>
            <a:ext cx="6383473" cy="38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120"/>
          <p:cNvSpPr/>
          <p:nvPr/>
        </p:nvSpPr>
        <p:spPr>
          <a:xfrm>
            <a:off x="1565960" y="4351355"/>
            <a:ext cx="341400" cy="4128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120"/>
          <p:cNvSpPr/>
          <p:nvPr/>
        </p:nvSpPr>
        <p:spPr>
          <a:xfrm rot="10800000">
            <a:off x="1907662" y="4396662"/>
            <a:ext cx="858000" cy="32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21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121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Extension</a:t>
            </a:r>
            <a:endParaRPr/>
          </a:p>
        </p:txBody>
      </p:sp>
      <p:pic>
        <p:nvPicPr>
          <p:cNvPr id="889" name="Google Shape;889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262" y="1071500"/>
            <a:ext cx="6383473" cy="38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0251" y="1071500"/>
            <a:ext cx="6883700" cy="38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121"/>
          <p:cNvSpPr/>
          <p:nvPr/>
        </p:nvSpPr>
        <p:spPr>
          <a:xfrm>
            <a:off x="6492660" y="4219655"/>
            <a:ext cx="341400" cy="4128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121"/>
          <p:cNvSpPr/>
          <p:nvPr/>
        </p:nvSpPr>
        <p:spPr>
          <a:xfrm rot="10800000">
            <a:off x="6834362" y="4264962"/>
            <a:ext cx="858000" cy="32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22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122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Extension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122"/>
          <p:cNvSpPr/>
          <p:nvPr/>
        </p:nvSpPr>
        <p:spPr>
          <a:xfrm>
            <a:off x="1565960" y="4351355"/>
            <a:ext cx="341400" cy="4128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122"/>
          <p:cNvSpPr/>
          <p:nvPr/>
        </p:nvSpPr>
        <p:spPr>
          <a:xfrm rot="10800000">
            <a:off x="1907662" y="4396662"/>
            <a:ext cx="858000" cy="32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1" name="Google Shape;901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237" y="1106025"/>
            <a:ext cx="6760875" cy="380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23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123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Code</a:t>
            </a:r>
            <a:endParaRPr/>
          </a:p>
        </p:txBody>
      </p:sp>
      <p:pic>
        <p:nvPicPr>
          <p:cNvPr id="908" name="Google Shape;908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447" y="1417069"/>
            <a:ext cx="4991100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123"/>
          <p:cNvSpPr txBox="1"/>
          <p:nvPr/>
        </p:nvSpPr>
        <p:spPr>
          <a:xfrm>
            <a:off x="3289450" y="4766625"/>
            <a:ext cx="58545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Sprites</a:t>
            </a:r>
            <a:endParaRPr b="1" sz="180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910" name="Google Shape;910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125" y="1417069"/>
            <a:ext cx="4991100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24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124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Extension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7" name="Google Shape;917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050" y="1113525"/>
            <a:ext cx="6715900" cy="3775824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124"/>
          <p:cNvSpPr/>
          <p:nvPr/>
        </p:nvSpPr>
        <p:spPr>
          <a:xfrm>
            <a:off x="1389410" y="4369180"/>
            <a:ext cx="341400" cy="4128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124"/>
          <p:cNvSpPr/>
          <p:nvPr/>
        </p:nvSpPr>
        <p:spPr>
          <a:xfrm rot="10800000">
            <a:off x="1731112" y="4414487"/>
            <a:ext cx="858000" cy="32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25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125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Extension</a:t>
            </a:r>
            <a:endParaRPr/>
          </a:p>
        </p:txBody>
      </p:sp>
      <p:pic>
        <p:nvPicPr>
          <p:cNvPr id="926" name="Google Shape;926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700" y="941523"/>
            <a:ext cx="7188599" cy="4041576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125"/>
          <p:cNvSpPr/>
          <p:nvPr/>
        </p:nvSpPr>
        <p:spPr>
          <a:xfrm rot="10800000">
            <a:off x="2090737" y="4230005"/>
            <a:ext cx="341400" cy="4128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125"/>
          <p:cNvSpPr/>
          <p:nvPr/>
        </p:nvSpPr>
        <p:spPr>
          <a:xfrm>
            <a:off x="1232435" y="4275597"/>
            <a:ext cx="858000" cy="32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26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126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Extension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5" name="Google Shape;935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050" y="1032953"/>
            <a:ext cx="6715900" cy="3775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27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127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Code</a:t>
            </a:r>
            <a:endParaRPr/>
          </a:p>
        </p:txBody>
      </p:sp>
      <p:pic>
        <p:nvPicPr>
          <p:cNvPr id="942" name="Google Shape;942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597" y="1442344"/>
            <a:ext cx="4114800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127"/>
          <p:cNvSpPr txBox="1"/>
          <p:nvPr/>
        </p:nvSpPr>
        <p:spPr>
          <a:xfrm>
            <a:off x="3289450" y="4766625"/>
            <a:ext cx="58545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HaloCode</a:t>
            </a:r>
            <a:endParaRPr b="1" sz="180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944" name="Google Shape;944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4600" y="1442344"/>
            <a:ext cx="5524500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6"/>
          <p:cNvSpPr/>
          <p:nvPr/>
        </p:nvSpPr>
        <p:spPr>
          <a:xfrm>
            <a:off x="3769500" y="702075"/>
            <a:ext cx="16050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56"/>
          <p:cNvSpPr txBox="1"/>
          <p:nvPr>
            <p:ph type="title"/>
          </p:nvPr>
        </p:nvSpPr>
        <p:spPr>
          <a:xfrm>
            <a:off x="311700" y="337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</a:t>
            </a:r>
            <a:endParaRPr/>
          </a:p>
        </p:txBody>
      </p:sp>
      <p:sp>
        <p:nvSpPr>
          <p:cNvPr id="366" name="Google Shape;366;p56"/>
          <p:cNvSpPr txBox="1"/>
          <p:nvPr/>
        </p:nvSpPr>
        <p:spPr>
          <a:xfrm>
            <a:off x="742039" y="4431445"/>
            <a:ext cx="54786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www.mblock.cc</a:t>
            </a:r>
            <a:endParaRPr b="1" sz="120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367" name="Google Shape;36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4750" y="1164275"/>
            <a:ext cx="17145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6"/>
          <p:cNvSpPr txBox="1"/>
          <p:nvPr>
            <p:ph idx="4294967295" type="title"/>
          </p:nvPr>
        </p:nvSpPr>
        <p:spPr>
          <a:xfrm>
            <a:off x="1758898" y="3132425"/>
            <a:ext cx="5626200" cy="4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mBlock - Scratch-based Program</a:t>
            </a:r>
            <a:endParaRPr/>
          </a:p>
        </p:txBody>
      </p:sp>
      <p:pic>
        <p:nvPicPr>
          <p:cNvPr id="369" name="Google Shape;36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5413" y="3748450"/>
            <a:ext cx="176212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6450" y="3748450"/>
            <a:ext cx="1733550" cy="5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28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128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Code</a:t>
            </a:r>
            <a:endParaRPr/>
          </a:p>
        </p:txBody>
      </p:sp>
      <p:pic>
        <p:nvPicPr>
          <p:cNvPr id="951" name="Google Shape;951;p128"/>
          <p:cNvPicPr preferRelativeResize="0"/>
          <p:nvPr/>
        </p:nvPicPr>
        <p:blipFill rotWithShape="1">
          <a:blip r:embed="rId3">
            <a:alphaModFix/>
          </a:blip>
          <a:srcRect b="0" l="16966" r="16807" t="0"/>
          <a:stretch/>
        </p:blipFill>
        <p:spPr>
          <a:xfrm>
            <a:off x="2329529" y="979350"/>
            <a:ext cx="4482287" cy="380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129"/>
          <p:cNvSpPr txBox="1"/>
          <p:nvPr>
            <p:ph type="title"/>
          </p:nvPr>
        </p:nvSpPr>
        <p:spPr>
          <a:xfrm>
            <a:off x="311700" y="1798800"/>
            <a:ext cx="8520600" cy="15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โจทย์ให้บังคับแพนด้าให้เดิน 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ด้วย touchpad ของ HaloCode </a:t>
            </a:r>
            <a:endParaRPr sz="3000"/>
          </a:p>
        </p:txBody>
      </p:sp>
      <p:grpSp>
        <p:nvGrpSpPr>
          <p:cNvPr id="957" name="Google Shape;957;p129"/>
          <p:cNvGrpSpPr/>
          <p:nvPr/>
        </p:nvGrpSpPr>
        <p:grpSpPr>
          <a:xfrm>
            <a:off x="159289" y="4711327"/>
            <a:ext cx="960158" cy="289172"/>
            <a:chOff x="4411970" y="2726085"/>
            <a:chExt cx="643107" cy="193659"/>
          </a:xfrm>
        </p:grpSpPr>
        <p:sp>
          <p:nvSpPr>
            <p:cNvPr id="958" name="Google Shape;958;p129"/>
            <p:cNvSpPr/>
            <p:nvPr/>
          </p:nvSpPr>
          <p:spPr>
            <a:xfrm>
              <a:off x="4411970" y="2726085"/>
              <a:ext cx="118796" cy="193659"/>
            </a:xfrm>
            <a:custGeom>
              <a:rect b="b" l="l" r="r" t="t"/>
              <a:pathLst>
                <a:path extrusionOk="0" h="4289" w="2631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9CC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29"/>
            <p:cNvSpPr/>
            <p:nvPr/>
          </p:nvSpPr>
          <p:spPr>
            <a:xfrm>
              <a:off x="4426058" y="2791601"/>
              <a:ext cx="36167" cy="62627"/>
            </a:xfrm>
            <a:custGeom>
              <a:rect b="b" l="l" r="r" t="t"/>
              <a:pathLst>
                <a:path extrusionOk="0" h="1387" w="801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9CC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29"/>
            <p:cNvSpPr/>
            <p:nvPr/>
          </p:nvSpPr>
          <p:spPr>
            <a:xfrm>
              <a:off x="4456806" y="2743875"/>
              <a:ext cx="598271" cy="157989"/>
            </a:xfrm>
            <a:custGeom>
              <a:rect b="b" l="l" r="r" t="t"/>
              <a:pathLst>
                <a:path extrusionOk="0" h="3499" w="1325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9CC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Easy</a:t>
              </a: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30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130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Code</a:t>
            </a:r>
            <a:endParaRPr/>
          </a:p>
        </p:txBody>
      </p:sp>
      <p:pic>
        <p:nvPicPr>
          <p:cNvPr id="967" name="Google Shape;967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876" y="1176175"/>
            <a:ext cx="6418251" cy="3608475"/>
          </a:xfrm>
          <a:prstGeom prst="rect">
            <a:avLst/>
          </a:prstGeom>
          <a:noFill/>
          <a:ln>
            <a:noFill/>
          </a:ln>
        </p:spPr>
      </p:pic>
      <p:sp>
        <p:nvSpPr>
          <p:cNvPr id="968" name="Google Shape;968;p130"/>
          <p:cNvSpPr/>
          <p:nvPr/>
        </p:nvSpPr>
        <p:spPr>
          <a:xfrm>
            <a:off x="6993535" y="4082205"/>
            <a:ext cx="341400" cy="4128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130"/>
          <p:cNvSpPr/>
          <p:nvPr/>
        </p:nvSpPr>
        <p:spPr>
          <a:xfrm rot="10800000">
            <a:off x="7335237" y="4127512"/>
            <a:ext cx="858000" cy="32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131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131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แนวทาง</a:t>
            </a:r>
            <a:endParaRPr/>
          </a:p>
        </p:txBody>
      </p:sp>
      <p:pic>
        <p:nvPicPr>
          <p:cNvPr id="976" name="Google Shape;976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1873" y="1497701"/>
            <a:ext cx="4130889" cy="208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763" y="1482675"/>
            <a:ext cx="4713238" cy="2264848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131"/>
          <p:cNvSpPr txBox="1"/>
          <p:nvPr/>
        </p:nvSpPr>
        <p:spPr>
          <a:xfrm>
            <a:off x="1644750" y="4001700"/>
            <a:ext cx="58545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Sprites                                                    </a:t>
            </a:r>
            <a:r>
              <a:rPr b="1" lang="en" sz="180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HaloCode</a:t>
            </a:r>
            <a:endParaRPr b="1" sz="180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32"/>
          <p:cNvSpPr txBox="1"/>
          <p:nvPr>
            <p:ph idx="2"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Extension for HaloCode</a:t>
            </a:r>
            <a:endParaRPr sz="60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33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133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8×16 Blue LED Matrix</a:t>
            </a:r>
            <a:endParaRPr/>
          </a:p>
        </p:txBody>
      </p:sp>
      <p:pic>
        <p:nvPicPr>
          <p:cNvPr id="990" name="Google Shape;990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1075" y="1141926"/>
            <a:ext cx="3261850" cy="2191250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133"/>
          <p:cNvSpPr txBox="1"/>
          <p:nvPr/>
        </p:nvSpPr>
        <p:spPr>
          <a:xfrm>
            <a:off x="833550" y="3608125"/>
            <a:ext cx="747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The 8×16 Blue LED Matrix can display animation, emoji, text, or number. Each dot on the matrix contains a LED, which can be controlled individually.</a:t>
            </a:r>
            <a:endParaRPr b="1" sz="180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134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134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Extension</a:t>
            </a:r>
            <a:endParaRPr/>
          </a:p>
        </p:txBody>
      </p:sp>
      <p:pic>
        <p:nvPicPr>
          <p:cNvPr id="998" name="Google Shape;998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338" y="1153550"/>
            <a:ext cx="6405324" cy="36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134"/>
          <p:cNvSpPr/>
          <p:nvPr/>
        </p:nvSpPr>
        <p:spPr>
          <a:xfrm>
            <a:off x="4203285" y="4083380"/>
            <a:ext cx="341400" cy="4128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134"/>
          <p:cNvSpPr/>
          <p:nvPr/>
        </p:nvSpPr>
        <p:spPr>
          <a:xfrm rot="10800000">
            <a:off x="4544987" y="4128687"/>
            <a:ext cx="858000" cy="32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35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135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Extension</a:t>
            </a:r>
            <a:endParaRPr/>
          </a:p>
        </p:txBody>
      </p:sp>
      <p:sp>
        <p:nvSpPr>
          <p:cNvPr id="1007" name="Google Shape;1007;p135"/>
          <p:cNvSpPr/>
          <p:nvPr/>
        </p:nvSpPr>
        <p:spPr>
          <a:xfrm>
            <a:off x="4203285" y="4083380"/>
            <a:ext cx="341400" cy="4128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35"/>
          <p:cNvSpPr/>
          <p:nvPr/>
        </p:nvSpPr>
        <p:spPr>
          <a:xfrm rot="10800000">
            <a:off x="4544987" y="4128687"/>
            <a:ext cx="858000" cy="32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9" name="Google Shape;1009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988" y="981375"/>
            <a:ext cx="6552024" cy="368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36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136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Code</a:t>
            </a:r>
            <a:endParaRPr/>
          </a:p>
        </p:txBody>
      </p:sp>
      <p:pic>
        <p:nvPicPr>
          <p:cNvPr id="1016" name="Google Shape;1016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1259" y="1606844"/>
            <a:ext cx="4181475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37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137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Code</a:t>
            </a:r>
            <a:endParaRPr/>
          </a:p>
        </p:txBody>
      </p:sp>
      <p:pic>
        <p:nvPicPr>
          <p:cNvPr id="1023" name="Google Shape;1023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9325" y="1443038"/>
            <a:ext cx="4505325" cy="22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7"/>
          <p:cNvSpPr/>
          <p:nvPr/>
        </p:nvSpPr>
        <p:spPr>
          <a:xfrm>
            <a:off x="3135400" y="712200"/>
            <a:ext cx="28629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57"/>
          <p:cNvSpPr txBox="1"/>
          <p:nvPr>
            <p:ph idx="2"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Halocode</a:t>
            </a:r>
            <a:endParaRPr/>
          </a:p>
        </p:txBody>
      </p:sp>
      <p:pic>
        <p:nvPicPr>
          <p:cNvPr id="377" name="Google Shape;37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7100" y="1103175"/>
            <a:ext cx="2869801" cy="3689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138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138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Humiture Sensor</a:t>
            </a:r>
            <a:endParaRPr/>
          </a:p>
        </p:txBody>
      </p:sp>
      <p:sp>
        <p:nvSpPr>
          <p:cNvPr id="1030" name="Google Shape;1030;p138"/>
          <p:cNvSpPr txBox="1"/>
          <p:nvPr/>
        </p:nvSpPr>
        <p:spPr>
          <a:xfrm>
            <a:off x="833550" y="3608125"/>
            <a:ext cx="747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The Humiture Sensor detects the temperature and humidity of the surrounding area. You can use it to make a smart fan, a smart humidifier, and the like.</a:t>
            </a:r>
            <a:endParaRPr b="1" sz="180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1031" name="Google Shape;1031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3538" y="1110300"/>
            <a:ext cx="2456925" cy="206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39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39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Extension</a:t>
            </a:r>
            <a:endParaRPr/>
          </a:p>
        </p:txBody>
      </p:sp>
      <p:pic>
        <p:nvPicPr>
          <p:cNvPr id="1038" name="Google Shape;1038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113" y="1041600"/>
            <a:ext cx="6931774" cy="3897174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139"/>
          <p:cNvSpPr/>
          <p:nvPr/>
        </p:nvSpPr>
        <p:spPr>
          <a:xfrm>
            <a:off x="4213635" y="4243255"/>
            <a:ext cx="341400" cy="4128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39"/>
          <p:cNvSpPr/>
          <p:nvPr/>
        </p:nvSpPr>
        <p:spPr>
          <a:xfrm rot="10800000">
            <a:off x="4555337" y="4288562"/>
            <a:ext cx="858000" cy="32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40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40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Extension</a:t>
            </a:r>
            <a:endParaRPr/>
          </a:p>
        </p:txBody>
      </p:sp>
      <p:pic>
        <p:nvPicPr>
          <p:cNvPr id="1047" name="Google Shape;1047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726" y="941525"/>
            <a:ext cx="7092551" cy="398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41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41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Code</a:t>
            </a:r>
            <a:endParaRPr/>
          </a:p>
        </p:txBody>
      </p:sp>
      <p:pic>
        <p:nvPicPr>
          <p:cNvPr id="1054" name="Google Shape;1054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50" y="1213550"/>
            <a:ext cx="8143875" cy="20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142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42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Code</a:t>
            </a:r>
            <a:endParaRPr/>
          </a:p>
        </p:txBody>
      </p:sp>
      <p:pic>
        <p:nvPicPr>
          <p:cNvPr id="1061" name="Google Shape;1061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075" y="1771675"/>
            <a:ext cx="8839200" cy="1600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143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43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DC Motor Driver</a:t>
            </a:r>
            <a:endParaRPr/>
          </a:p>
        </p:txBody>
      </p:sp>
      <p:sp>
        <p:nvSpPr>
          <p:cNvPr id="1068" name="Google Shape;1068;p143"/>
          <p:cNvSpPr txBox="1"/>
          <p:nvPr/>
        </p:nvSpPr>
        <p:spPr>
          <a:xfrm>
            <a:off x="833550" y="3608125"/>
            <a:ext cx="747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accent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The DC (Direct Current) Motor Driver can drive various DC motors, and control both the speed and direction of rotation.</a:t>
            </a:r>
            <a:endParaRPr b="1" sz="1800">
              <a:solidFill>
                <a:schemeClr val="accent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1069" name="Google Shape;1069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2338" y="1129850"/>
            <a:ext cx="2219325" cy="22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44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144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Extension</a:t>
            </a:r>
            <a:endParaRPr/>
          </a:p>
        </p:txBody>
      </p:sp>
      <p:pic>
        <p:nvPicPr>
          <p:cNvPr id="1076" name="Google Shape;1076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113" y="1004200"/>
            <a:ext cx="6931774" cy="3897174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p144"/>
          <p:cNvSpPr/>
          <p:nvPr/>
        </p:nvSpPr>
        <p:spPr>
          <a:xfrm>
            <a:off x="6296735" y="4238655"/>
            <a:ext cx="341400" cy="4128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44"/>
          <p:cNvSpPr/>
          <p:nvPr/>
        </p:nvSpPr>
        <p:spPr>
          <a:xfrm rot="10800000">
            <a:off x="6638437" y="4283962"/>
            <a:ext cx="858000" cy="32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145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45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Extension</a:t>
            </a:r>
            <a:endParaRPr/>
          </a:p>
        </p:txBody>
      </p:sp>
      <p:pic>
        <p:nvPicPr>
          <p:cNvPr id="1085" name="Google Shape;1085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113" y="1078975"/>
            <a:ext cx="6931774" cy="389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46"/>
          <p:cNvSpPr/>
          <p:nvPr/>
        </p:nvSpPr>
        <p:spPr>
          <a:xfrm>
            <a:off x="2920825" y="712200"/>
            <a:ext cx="3299700" cy="10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146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Code</a:t>
            </a:r>
            <a:endParaRPr/>
          </a:p>
        </p:txBody>
      </p:sp>
      <p:pic>
        <p:nvPicPr>
          <p:cNvPr id="1092" name="Google Shape;1092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4613" y="1900238"/>
            <a:ext cx="5572125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47"/>
          <p:cNvSpPr txBox="1"/>
          <p:nvPr>
            <p:ph type="title"/>
          </p:nvPr>
        </p:nvSpPr>
        <p:spPr>
          <a:xfrm>
            <a:off x="311700" y="1113000"/>
            <a:ext cx="8520600" cy="15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โจทย์ให้ทำระบบจำลอง 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“ ควบคุมอุณหภูมิภายใน</a:t>
            </a:r>
            <a:r>
              <a:rPr lang="en" sz="3000"/>
              <a:t>โรงเรือน ”</a:t>
            </a:r>
            <a:endParaRPr sz="3000"/>
          </a:p>
        </p:txBody>
      </p:sp>
      <p:grpSp>
        <p:nvGrpSpPr>
          <p:cNvPr id="1098" name="Google Shape;1098;p147"/>
          <p:cNvGrpSpPr/>
          <p:nvPr/>
        </p:nvGrpSpPr>
        <p:grpSpPr>
          <a:xfrm>
            <a:off x="159289" y="4711327"/>
            <a:ext cx="960158" cy="289172"/>
            <a:chOff x="4411970" y="2726085"/>
            <a:chExt cx="643107" cy="193659"/>
          </a:xfrm>
        </p:grpSpPr>
        <p:sp>
          <p:nvSpPr>
            <p:cNvPr id="1099" name="Google Shape;1099;p147"/>
            <p:cNvSpPr/>
            <p:nvPr/>
          </p:nvSpPr>
          <p:spPr>
            <a:xfrm>
              <a:off x="4411970" y="2726085"/>
              <a:ext cx="118796" cy="193659"/>
            </a:xfrm>
            <a:custGeom>
              <a:rect b="b" l="l" r="r" t="t"/>
              <a:pathLst>
                <a:path extrusionOk="0" h="4289" w="2631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9CC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147"/>
            <p:cNvSpPr/>
            <p:nvPr/>
          </p:nvSpPr>
          <p:spPr>
            <a:xfrm>
              <a:off x="4426058" y="2791601"/>
              <a:ext cx="36167" cy="62627"/>
            </a:xfrm>
            <a:custGeom>
              <a:rect b="b" l="l" r="r" t="t"/>
              <a:pathLst>
                <a:path extrusionOk="0" h="1387" w="801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9CC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47"/>
            <p:cNvSpPr/>
            <p:nvPr/>
          </p:nvSpPr>
          <p:spPr>
            <a:xfrm>
              <a:off x="4456806" y="2743875"/>
              <a:ext cx="598271" cy="157989"/>
            </a:xfrm>
            <a:custGeom>
              <a:rect b="b" l="l" r="r" t="t"/>
              <a:pathLst>
                <a:path extrusionOk="0" h="3499" w="1325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9CC6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normal</a:t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1102" name="Google Shape;1102;p147"/>
          <p:cNvSpPr txBox="1"/>
          <p:nvPr>
            <p:ph type="title"/>
          </p:nvPr>
        </p:nvSpPr>
        <p:spPr>
          <a:xfrm>
            <a:off x="451475" y="2385575"/>
            <a:ext cx="8520600" cy="15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Condensed"/>
                <a:ea typeface="Fira Sans Condensed"/>
                <a:cs typeface="Fira Sans Condensed"/>
                <a:sym typeface="Fira Sans Condensed"/>
              </a:rPr>
              <a:t>สิ่งที่ต้องทำ</a:t>
            </a:r>
            <a:endParaRPr sz="1800"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Fira Sans Condensed"/>
              <a:buChar char="-"/>
            </a:pPr>
            <a:r>
              <a:rPr lang="en" sz="1800">
                <a:latin typeface="Fira Sans Condensed"/>
                <a:ea typeface="Fira Sans Condensed"/>
                <a:cs typeface="Fira Sans Condensed"/>
                <a:sym typeface="Fira Sans Condensed"/>
              </a:rPr>
              <a:t>แสดงค่าอุณหภูมิที่จอ LED ด้วยหน่วย องศาเซลเซียส </a:t>
            </a:r>
            <a:endParaRPr sz="1800"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Fira Sans Condensed"/>
              <a:buChar char="-"/>
            </a:pPr>
            <a:r>
              <a:rPr lang="en" sz="1800">
                <a:latin typeface="Fira Sans Condensed"/>
                <a:ea typeface="Fira Sans Condensed"/>
                <a:cs typeface="Fira Sans Condensed"/>
                <a:sym typeface="Fira Sans Condensed"/>
              </a:rPr>
              <a:t>ส่งค่าอุณหภูมิไปโชว์ที่ sprites </a:t>
            </a:r>
            <a:r>
              <a:rPr lang="en" sz="1800">
                <a:latin typeface="Fira Sans Condensed"/>
                <a:ea typeface="Fira Sans Condensed"/>
                <a:cs typeface="Fira Sans Condensed"/>
                <a:sym typeface="Fira Sans Condensed"/>
              </a:rPr>
              <a:t>ด้วยหน่วย องศาเซลเซียส </a:t>
            </a:r>
            <a:endParaRPr sz="1800"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Fira Sans Condensed"/>
              <a:buChar char="-"/>
            </a:pPr>
            <a:r>
              <a:rPr lang="en" sz="1800">
                <a:latin typeface="Fira Sans Condensed"/>
                <a:ea typeface="Fira Sans Condensed"/>
                <a:cs typeface="Fira Sans Condensed"/>
                <a:sym typeface="Fira Sans Condensed"/>
              </a:rPr>
              <a:t>Sprites เป็นตัวควบคุมการทำงาน มอเตอร์ </a:t>
            </a:r>
            <a:endParaRPr sz="1800"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Fira Sans Condensed"/>
              <a:buChar char="-"/>
            </a:pPr>
            <a:r>
              <a:rPr lang="en" sz="1800">
                <a:latin typeface="Fira Sans Condensed"/>
                <a:ea typeface="Fira Sans Condensed"/>
                <a:cs typeface="Fira Sans Condensed"/>
                <a:sym typeface="Fira Sans Condensed"/>
              </a:rPr>
              <a:t>ให้ มอเตอร์ทำงาน ก็ต่อเมื่อ อุณหภูมิสูงกว่า 27 องศาเซลเซียส</a:t>
            </a:r>
            <a:endParaRPr sz="1800"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dult Learning Center by Slidesgo">
  <a:themeElements>
    <a:clrScheme name="Simple Light">
      <a:dk1>
        <a:srgbClr val="000000"/>
      </a:dk1>
      <a:lt1>
        <a:srgbClr val="FFFFFF"/>
      </a:lt1>
      <a:dk2>
        <a:srgbClr val="363636"/>
      </a:dk2>
      <a:lt2>
        <a:srgbClr val="EEEEEE"/>
      </a:lt2>
      <a:accent1>
        <a:srgbClr val="F6E977"/>
      </a:accent1>
      <a:accent2>
        <a:srgbClr val="DBA96B"/>
      </a:accent2>
      <a:accent3>
        <a:srgbClr val="E477A3"/>
      </a:accent3>
      <a:accent4>
        <a:srgbClr val="5C72B4"/>
      </a:accent4>
      <a:accent5>
        <a:srgbClr val="9CC6DE"/>
      </a:accent5>
      <a:accent6>
        <a:srgbClr val="F7A7C7"/>
      </a:accent6>
      <a:hlink>
        <a:srgbClr val="3636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